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4"/>
  </p:sldMasterIdLst>
  <p:notesMasterIdLst>
    <p:notesMasterId r:id="rId22"/>
  </p:notesMasterIdLst>
  <p:sldIdLst>
    <p:sldId id="256" r:id="rId5"/>
    <p:sldId id="258" r:id="rId6"/>
    <p:sldId id="260" r:id="rId7"/>
    <p:sldId id="261" r:id="rId8"/>
    <p:sldId id="268" r:id="rId9"/>
    <p:sldId id="267" r:id="rId10"/>
    <p:sldId id="271" r:id="rId11"/>
    <p:sldId id="270" r:id="rId12"/>
    <p:sldId id="272" r:id="rId13"/>
    <p:sldId id="273" r:id="rId14"/>
    <p:sldId id="274" r:id="rId15"/>
    <p:sldId id="288" r:id="rId16"/>
    <p:sldId id="263" r:id="rId17"/>
    <p:sldId id="264" r:id="rId18"/>
    <p:sldId id="262" r:id="rId19"/>
    <p:sldId id="265" r:id="rId20"/>
    <p:sldId id="269"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
      <p:font typeface="Wingdings 3" panose="050401020108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LY0iCNURZ/ooqdAbP/PUtlLlp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203A1-7670-C932-7142-9FCABFB4165C}" v="62" dt="2025-09-11T12:30:07.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Manson" userId="S::smanson@crockhamhill.kent.sch.uk::bda62776-978c-42b1-8bcc-836fc68e5b86" providerId="AD" clId="Web-{4ED203A1-7670-C932-7142-9FCABFB4165C}"/>
    <pc:docChg chg="mod addSld delSld modSld addMainMaster delMainMaster">
      <pc:chgData name="Sian Manson" userId="S::smanson@crockhamhill.kent.sch.uk::bda62776-978c-42b1-8bcc-836fc68e5b86" providerId="AD" clId="Web-{4ED203A1-7670-C932-7142-9FCABFB4165C}" dt="2025-09-11T12:30:07.202" v="47"/>
      <pc:docMkLst>
        <pc:docMk/>
      </pc:docMkLst>
      <pc:sldChg chg="modSp mod modClrScheme chgLayout">
        <pc:chgData name="Sian Manson" userId="S::smanson@crockhamhill.kent.sch.uk::bda62776-978c-42b1-8bcc-836fc68e5b86" providerId="AD" clId="Web-{4ED203A1-7670-C932-7142-9FCABFB4165C}" dt="2025-09-11T12:27:06.665" v="13"/>
        <pc:sldMkLst>
          <pc:docMk/>
          <pc:sldMk cId="0" sldId="256"/>
        </pc:sldMkLst>
        <pc:spChg chg="mod ord">
          <ac:chgData name="Sian Manson" userId="S::smanson@crockhamhill.kent.sch.uk::bda62776-978c-42b1-8bcc-836fc68e5b86" providerId="AD" clId="Web-{4ED203A1-7670-C932-7142-9FCABFB4165C}" dt="2025-09-11T12:27:06.665" v="13"/>
          <ac:spMkLst>
            <pc:docMk/>
            <pc:sldMk cId="0" sldId="256"/>
            <ac:spMk id="89" creationId="{00000000-0000-0000-0000-000000000000}"/>
          </ac:spMkLst>
        </pc:spChg>
        <pc:spChg chg="mod ord">
          <ac:chgData name="Sian Manson" userId="S::smanson@crockhamhill.kent.sch.uk::bda62776-978c-42b1-8bcc-836fc68e5b86" providerId="AD" clId="Web-{4ED203A1-7670-C932-7142-9FCABFB4165C}" dt="2025-09-11T12:27:06.665" v="13"/>
          <ac:spMkLst>
            <pc:docMk/>
            <pc:sldMk cId="0" sldId="256"/>
            <ac:spMk id="90" creationId="{00000000-0000-0000-0000-000000000000}"/>
          </ac:spMkLst>
        </pc:spChg>
      </pc:sldChg>
      <pc:sldChg chg="addSp delSp modSp mod setBg modClrScheme chgLayout">
        <pc:chgData name="Sian Manson" userId="S::smanson@crockhamhill.kent.sch.uk::bda62776-978c-42b1-8bcc-836fc68e5b86" providerId="AD" clId="Web-{4ED203A1-7670-C932-7142-9FCABFB4165C}" dt="2025-09-11T12:30:06.936" v="43"/>
        <pc:sldMkLst>
          <pc:docMk/>
          <pc:sldMk cId="0" sldId="258"/>
        </pc:sldMkLst>
        <pc:spChg chg="mod">
          <ac:chgData name="Sian Manson" userId="S::smanson@crockhamhill.kent.sch.uk::bda62776-978c-42b1-8bcc-836fc68e5b86" providerId="AD" clId="Web-{4ED203A1-7670-C932-7142-9FCABFB4165C}" dt="2025-09-11T12:27:18.884" v="22" actId="14100"/>
          <ac:spMkLst>
            <pc:docMk/>
            <pc:sldMk cId="0" sldId="258"/>
            <ac:spMk id="7" creationId="{B3695BF6-EAF1-43E3-9049-DF34EFBFFF6D}"/>
          </ac:spMkLst>
        </pc:spChg>
        <pc:picChg chg="del">
          <ac:chgData name="Sian Manson" userId="S::smanson@crockhamhill.kent.sch.uk::bda62776-978c-42b1-8bcc-836fc68e5b86" providerId="AD" clId="Web-{4ED203A1-7670-C932-7142-9FCABFB4165C}" dt="2025-09-11T12:24:48.299" v="0"/>
          <ac:picMkLst>
            <pc:docMk/>
            <pc:sldMk cId="0" sldId="258"/>
            <ac:picMk id="2" creationId="{E8F5F81D-4C7F-04D0-E758-889CD2F08617}"/>
          </ac:picMkLst>
        </pc:picChg>
        <pc:picChg chg="add mod">
          <ac:chgData name="Sian Manson" userId="S::smanson@crockhamhill.kent.sch.uk::bda62776-978c-42b1-8bcc-836fc68e5b86" providerId="AD" clId="Web-{4ED203A1-7670-C932-7142-9FCABFB4165C}" dt="2025-09-11T12:29:42.717" v="42" actId="1076"/>
          <ac:picMkLst>
            <pc:docMk/>
            <pc:sldMk cId="0" sldId="258"/>
            <ac:picMk id="3" creationId="{B99C5CB6-6D64-D872-9414-0A399C88E18C}"/>
          </ac:picMkLst>
        </pc:picChg>
      </pc:sldChg>
      <pc:sldChg chg="modSp add del mod modClrScheme chgLayout">
        <pc:chgData name="Sian Manson" userId="S::smanson@crockhamhill.kent.sch.uk::bda62776-978c-42b1-8bcc-836fc68e5b86" providerId="AD" clId="Web-{4ED203A1-7670-C932-7142-9FCABFB4165C}" dt="2025-09-11T12:28:28.262" v="40"/>
        <pc:sldMkLst>
          <pc:docMk/>
          <pc:sldMk cId="3184430754" sldId="259"/>
        </pc:sldMkLst>
        <pc:spChg chg="mod ord">
          <ac:chgData name="Sian Manson" userId="S::smanson@crockhamhill.kent.sch.uk::bda62776-978c-42b1-8bcc-836fc68e5b86" providerId="AD" clId="Web-{4ED203A1-7670-C932-7142-9FCABFB4165C}" dt="2025-09-11T12:27:06.665" v="13"/>
          <ac:spMkLst>
            <pc:docMk/>
            <pc:sldMk cId="3184430754" sldId="259"/>
            <ac:spMk id="2" creationId="{FF8C48F8-7D08-984A-E25A-2986E9B5DE98}"/>
          </ac:spMkLst>
        </pc:spChg>
        <pc:spChg chg="mod ord">
          <ac:chgData name="Sian Manson" userId="S::smanson@crockhamhill.kent.sch.uk::bda62776-978c-42b1-8bcc-836fc68e5b86" providerId="AD" clId="Web-{4ED203A1-7670-C932-7142-9FCABFB4165C}" dt="2025-09-11T12:27:06.665" v="13"/>
          <ac:spMkLst>
            <pc:docMk/>
            <pc:sldMk cId="3184430754" sldId="259"/>
            <ac:spMk id="3" creationId="{6496665E-91C5-1186-0A3B-5D72C35DCE09}"/>
          </ac:spMkLst>
        </pc:spChg>
      </pc:sldChg>
      <pc:sldChg chg="mod modClrScheme chgLayout">
        <pc:chgData name="Sian Manson" userId="S::smanson@crockhamhill.kent.sch.uk::bda62776-978c-42b1-8bcc-836fc68e5b86" providerId="AD" clId="Web-{4ED203A1-7670-C932-7142-9FCABFB4165C}" dt="2025-09-11T12:27:06.665" v="13"/>
        <pc:sldMkLst>
          <pc:docMk/>
          <pc:sldMk cId="0" sldId="260"/>
        </pc:sldMkLst>
      </pc:sldChg>
      <pc:sldChg chg="mod modClrScheme chgLayout">
        <pc:chgData name="Sian Manson" userId="S::smanson@crockhamhill.kent.sch.uk::bda62776-978c-42b1-8bcc-836fc68e5b86" providerId="AD" clId="Web-{4ED203A1-7670-C932-7142-9FCABFB4165C}" dt="2025-09-11T12:27:06.665" v="13"/>
        <pc:sldMkLst>
          <pc:docMk/>
          <pc:sldMk cId="0" sldId="261"/>
        </pc:sldMkLst>
      </pc:sldChg>
      <pc:sldChg chg="mod modClrScheme chgLayout">
        <pc:chgData name="Sian Manson" userId="S::smanson@crockhamhill.kent.sch.uk::bda62776-978c-42b1-8bcc-836fc68e5b86" providerId="AD" clId="Web-{4ED203A1-7670-C932-7142-9FCABFB4165C}" dt="2025-09-11T12:27:06.665" v="13"/>
        <pc:sldMkLst>
          <pc:docMk/>
          <pc:sldMk cId="0" sldId="262"/>
        </pc:sldMkLst>
      </pc:sldChg>
      <pc:sldChg chg="mod modClrScheme chgLayout">
        <pc:chgData name="Sian Manson" userId="S::smanson@crockhamhill.kent.sch.uk::bda62776-978c-42b1-8bcc-836fc68e5b86" providerId="AD" clId="Web-{4ED203A1-7670-C932-7142-9FCABFB4165C}" dt="2025-09-11T12:27:06.665" v="13"/>
        <pc:sldMkLst>
          <pc:docMk/>
          <pc:sldMk cId="0" sldId="263"/>
        </pc:sldMkLst>
      </pc:sldChg>
      <pc:sldChg chg="mod modClrScheme chgLayout">
        <pc:chgData name="Sian Manson" userId="S::smanson@crockhamhill.kent.sch.uk::bda62776-978c-42b1-8bcc-836fc68e5b86" providerId="AD" clId="Web-{4ED203A1-7670-C932-7142-9FCABFB4165C}" dt="2025-09-11T12:27:06.665" v="13"/>
        <pc:sldMkLst>
          <pc:docMk/>
          <pc:sldMk cId="0" sldId="264"/>
        </pc:sldMkLst>
      </pc:sldChg>
      <pc:sldChg chg="mod modClrScheme chgLayout">
        <pc:chgData name="Sian Manson" userId="S::smanson@crockhamhill.kent.sch.uk::bda62776-978c-42b1-8bcc-836fc68e5b86" providerId="AD" clId="Web-{4ED203A1-7670-C932-7142-9FCABFB4165C}" dt="2025-09-11T12:27:06.665" v="13"/>
        <pc:sldMkLst>
          <pc:docMk/>
          <pc:sldMk cId="0" sldId="265"/>
        </pc:sldMkLst>
      </pc:sldChg>
      <pc:sldChg chg="mod modClrScheme chgLayout">
        <pc:chgData name="Sian Manson" userId="S::smanson@crockhamhill.kent.sch.uk::bda62776-978c-42b1-8bcc-836fc68e5b86" providerId="AD" clId="Web-{4ED203A1-7670-C932-7142-9FCABFB4165C}" dt="2025-09-11T12:27:06.665" v="13"/>
        <pc:sldMkLst>
          <pc:docMk/>
          <pc:sldMk cId="504859817" sldId="267"/>
        </pc:sldMkLst>
      </pc:sldChg>
      <pc:sldChg chg="mod modClrScheme chgLayout">
        <pc:chgData name="Sian Manson" userId="S::smanson@crockhamhill.kent.sch.uk::bda62776-978c-42b1-8bcc-836fc68e5b86" providerId="AD" clId="Web-{4ED203A1-7670-C932-7142-9FCABFB4165C}" dt="2025-09-11T12:27:06.665" v="13"/>
        <pc:sldMkLst>
          <pc:docMk/>
          <pc:sldMk cId="1090481939" sldId="268"/>
        </pc:sldMkLst>
      </pc:sldChg>
      <pc:sldChg chg="mod modClrScheme chgLayout">
        <pc:chgData name="Sian Manson" userId="S::smanson@crockhamhill.kent.sch.uk::bda62776-978c-42b1-8bcc-836fc68e5b86" providerId="AD" clId="Web-{4ED203A1-7670-C932-7142-9FCABFB4165C}" dt="2025-09-11T12:27:06.665" v="13"/>
        <pc:sldMkLst>
          <pc:docMk/>
          <pc:sldMk cId="3790397059" sldId="269"/>
        </pc:sldMkLst>
      </pc:sldChg>
      <pc:sldChg chg="mod modClrScheme chgLayout">
        <pc:chgData name="Sian Manson" userId="S::smanson@crockhamhill.kent.sch.uk::bda62776-978c-42b1-8bcc-836fc68e5b86" providerId="AD" clId="Web-{4ED203A1-7670-C932-7142-9FCABFB4165C}" dt="2025-09-11T12:27:06.665" v="13"/>
        <pc:sldMkLst>
          <pc:docMk/>
          <pc:sldMk cId="2984470294" sldId="270"/>
        </pc:sldMkLst>
      </pc:sldChg>
      <pc:sldChg chg="mod modClrScheme chgLayout">
        <pc:chgData name="Sian Manson" userId="S::smanson@crockhamhill.kent.sch.uk::bda62776-978c-42b1-8bcc-836fc68e5b86" providerId="AD" clId="Web-{4ED203A1-7670-C932-7142-9FCABFB4165C}" dt="2025-09-11T12:27:06.665" v="13"/>
        <pc:sldMkLst>
          <pc:docMk/>
          <pc:sldMk cId="3945591915" sldId="271"/>
        </pc:sldMkLst>
      </pc:sldChg>
      <pc:sldChg chg="modSp add mod setBg modClrScheme chgLayout">
        <pc:chgData name="Sian Manson" userId="S::smanson@crockhamhill.kent.sch.uk::bda62776-978c-42b1-8bcc-836fc68e5b86" providerId="AD" clId="Web-{4ED203A1-7670-C932-7142-9FCABFB4165C}" dt="2025-09-11T12:30:06.968" v="44"/>
        <pc:sldMkLst>
          <pc:docMk/>
          <pc:sldMk cId="1146074931" sldId="272"/>
        </pc:sldMkLst>
        <pc:spChg chg="mod ord">
          <ac:chgData name="Sian Manson" userId="S::smanson@crockhamhill.kent.sch.uk::bda62776-978c-42b1-8bcc-836fc68e5b86" providerId="AD" clId="Web-{4ED203A1-7670-C932-7142-9FCABFB4165C}" dt="2025-09-11T12:27:06.665" v="13"/>
          <ac:spMkLst>
            <pc:docMk/>
            <pc:sldMk cId="1146074931" sldId="272"/>
            <ac:spMk id="2" creationId="{00000000-0000-0000-0000-000000000000}"/>
          </ac:spMkLst>
        </pc:spChg>
        <pc:spChg chg="mod ord">
          <ac:chgData name="Sian Manson" userId="S::smanson@crockhamhill.kent.sch.uk::bda62776-978c-42b1-8bcc-836fc68e5b86" providerId="AD" clId="Web-{4ED203A1-7670-C932-7142-9FCABFB4165C}" dt="2025-09-11T12:27:06.665" v="13"/>
          <ac:spMkLst>
            <pc:docMk/>
            <pc:sldMk cId="1146074931" sldId="272"/>
            <ac:spMk id="3" creationId="{00000000-0000-0000-0000-000000000000}"/>
          </ac:spMkLst>
        </pc:spChg>
      </pc:sldChg>
      <pc:sldChg chg="modSp add mod setBg modClrScheme chgLayout">
        <pc:chgData name="Sian Manson" userId="S::smanson@crockhamhill.kent.sch.uk::bda62776-978c-42b1-8bcc-836fc68e5b86" providerId="AD" clId="Web-{4ED203A1-7670-C932-7142-9FCABFB4165C}" dt="2025-09-11T12:30:07.030" v="45"/>
        <pc:sldMkLst>
          <pc:docMk/>
          <pc:sldMk cId="198991386" sldId="273"/>
        </pc:sldMkLst>
        <pc:spChg chg="mod ord">
          <ac:chgData name="Sian Manson" userId="S::smanson@crockhamhill.kent.sch.uk::bda62776-978c-42b1-8bcc-836fc68e5b86" providerId="AD" clId="Web-{4ED203A1-7670-C932-7142-9FCABFB4165C}" dt="2025-09-11T12:27:06.665" v="13"/>
          <ac:spMkLst>
            <pc:docMk/>
            <pc:sldMk cId="198991386" sldId="273"/>
            <ac:spMk id="2" creationId="{D6E03CEF-3440-E92B-DD64-52C88CB7AC0B}"/>
          </ac:spMkLst>
        </pc:spChg>
      </pc:sldChg>
      <pc:sldChg chg="addSp modSp add mod setBg modClrScheme chgLayout">
        <pc:chgData name="Sian Manson" userId="S::smanson@crockhamhill.kent.sch.uk::bda62776-978c-42b1-8bcc-836fc68e5b86" providerId="AD" clId="Web-{4ED203A1-7670-C932-7142-9FCABFB4165C}" dt="2025-09-11T12:30:07.124" v="46"/>
        <pc:sldMkLst>
          <pc:docMk/>
          <pc:sldMk cId="1049188906" sldId="274"/>
        </pc:sldMkLst>
        <pc:spChg chg="mod ord">
          <ac:chgData name="Sian Manson" userId="S::smanson@crockhamhill.kent.sch.uk::bda62776-978c-42b1-8bcc-836fc68e5b86" providerId="AD" clId="Web-{4ED203A1-7670-C932-7142-9FCABFB4165C}" dt="2025-09-11T12:27:06.665" v="13"/>
          <ac:spMkLst>
            <pc:docMk/>
            <pc:sldMk cId="1049188906" sldId="274"/>
            <ac:spMk id="2" creationId="{6866C731-57C3-06B0-DCA0-5C93F5E10102}"/>
          </ac:spMkLst>
        </pc:spChg>
        <pc:spChg chg="add mod">
          <ac:chgData name="Sian Manson" userId="S::smanson@crockhamhill.kent.sch.uk::bda62776-978c-42b1-8bcc-836fc68e5b86" providerId="AD" clId="Web-{4ED203A1-7670-C932-7142-9FCABFB4165C}" dt="2025-09-11T12:28:23.871" v="39" actId="1076"/>
          <ac:spMkLst>
            <pc:docMk/>
            <pc:sldMk cId="1049188906" sldId="274"/>
            <ac:spMk id="3" creationId="{2914A401-9CBE-425A-894D-99B8406CE184}"/>
          </ac:spMkLst>
        </pc:spChg>
        <pc:picChg chg="mod">
          <ac:chgData name="Sian Manson" userId="S::smanson@crockhamhill.kent.sch.uk::bda62776-978c-42b1-8bcc-836fc68e5b86" providerId="AD" clId="Web-{4ED203A1-7670-C932-7142-9FCABFB4165C}" dt="2025-09-11T12:28:19.902" v="38" actId="1076"/>
          <ac:picMkLst>
            <pc:docMk/>
            <pc:sldMk cId="1049188906" sldId="274"/>
            <ac:picMk id="2050" creationId="{DBC17E14-5494-41EA-B9F2-AD6E6818AF6E}"/>
          </ac:picMkLst>
        </pc:picChg>
      </pc:sldChg>
      <pc:sldChg chg="addSp modSp add mod setBg modClrScheme chgLayout">
        <pc:chgData name="Sian Manson" userId="S::smanson@crockhamhill.kent.sch.uk::bda62776-978c-42b1-8bcc-836fc68e5b86" providerId="AD" clId="Web-{4ED203A1-7670-C932-7142-9FCABFB4165C}" dt="2025-09-11T12:30:07.202" v="47"/>
        <pc:sldMkLst>
          <pc:docMk/>
          <pc:sldMk cId="4149834080" sldId="288"/>
        </pc:sldMkLst>
        <pc:spChg chg="add mod">
          <ac:chgData name="Sian Manson" userId="S::smanson@crockhamhill.kent.sch.uk::bda62776-978c-42b1-8bcc-836fc68e5b86" providerId="AD" clId="Web-{4ED203A1-7670-C932-7142-9FCABFB4165C}" dt="2025-09-11T12:27:52.964" v="29" actId="20577"/>
          <ac:spMkLst>
            <pc:docMk/>
            <pc:sldMk cId="4149834080" sldId="288"/>
            <ac:spMk id="2" creationId="{3D3AA9F9-8248-4432-AABF-66D3D94EAF49}"/>
          </ac:spMkLst>
        </pc:spChg>
        <pc:picChg chg="mod">
          <ac:chgData name="Sian Manson" userId="S::smanson@crockhamhill.kent.sch.uk::bda62776-978c-42b1-8bcc-836fc68e5b86" providerId="AD" clId="Web-{4ED203A1-7670-C932-7142-9FCABFB4165C}" dt="2025-09-11T12:27:45.073" v="26" actId="1076"/>
          <ac:picMkLst>
            <pc:docMk/>
            <pc:sldMk cId="4149834080" sldId="288"/>
            <ac:picMk id="3076" creationId="{2E038735-3476-4391-A1BD-6B7A085C600C}"/>
          </ac:picMkLst>
        </pc:picChg>
      </pc:sldChg>
      <pc:sldChg chg="delSp add del mod modClrScheme chgLayout">
        <pc:chgData name="Sian Manson" userId="S::smanson@crockhamhill.kent.sch.uk::bda62776-978c-42b1-8bcc-836fc68e5b86" providerId="AD" clId="Web-{4ED203A1-7670-C932-7142-9FCABFB4165C}" dt="2025-09-11T12:27:42.588" v="25"/>
        <pc:sldMkLst>
          <pc:docMk/>
          <pc:sldMk cId="4263434129" sldId="289"/>
        </pc:sldMkLst>
        <pc:spChg chg="del">
          <ac:chgData name="Sian Manson" userId="S::smanson@crockhamhill.kent.sch.uk::bda62776-978c-42b1-8bcc-836fc68e5b86" providerId="AD" clId="Web-{4ED203A1-7670-C932-7142-9FCABFB4165C}" dt="2025-09-11T12:27:39.260" v="23"/>
          <ac:spMkLst>
            <pc:docMk/>
            <pc:sldMk cId="4263434129" sldId="289"/>
            <ac:spMk id="4" creationId="{3D3AA9F9-8248-4432-AABF-66D3D94EAF49}"/>
          </ac:spMkLst>
        </pc:spChg>
      </pc:sldChg>
      <pc:sldChg chg="addSp delSp modSp add del mod modClrScheme chgLayout">
        <pc:chgData name="Sian Manson" userId="S::smanson@crockhamhill.kent.sch.uk::bda62776-978c-42b1-8bcc-836fc68e5b86" providerId="AD" clId="Web-{4ED203A1-7670-C932-7142-9FCABFB4165C}" dt="2025-09-11T12:28:16.121" v="37"/>
        <pc:sldMkLst>
          <pc:docMk/>
          <pc:sldMk cId="1132379342" sldId="290"/>
        </pc:sldMkLst>
        <pc:spChg chg="mod ord">
          <ac:chgData name="Sian Manson" userId="S::smanson@crockhamhill.kent.sch.uk::bda62776-978c-42b1-8bcc-836fc68e5b86" providerId="AD" clId="Web-{4ED203A1-7670-C932-7142-9FCABFB4165C}" dt="2025-09-11T12:27:06.665" v="13"/>
          <ac:spMkLst>
            <pc:docMk/>
            <pc:sldMk cId="1132379342" sldId="290"/>
            <ac:spMk id="2" creationId="{6866C731-57C3-06B0-DCA0-5C93F5E10102}"/>
          </ac:spMkLst>
        </pc:spChg>
        <pc:spChg chg="add del mod">
          <ac:chgData name="Sian Manson" userId="S::smanson@crockhamhill.kent.sch.uk::bda62776-978c-42b1-8bcc-836fc68e5b86" providerId="AD" clId="Web-{4ED203A1-7670-C932-7142-9FCABFB4165C}" dt="2025-09-11T12:28:12.730" v="35"/>
          <ac:spMkLst>
            <pc:docMk/>
            <pc:sldMk cId="1132379342" sldId="290"/>
            <ac:spMk id="5" creationId="{2914A401-9CBE-425A-894D-99B8406CE184}"/>
          </ac:spMkLst>
        </pc:spChg>
      </pc:sldChg>
      <pc:sldChg chg="add del replId">
        <pc:chgData name="Sian Manson" userId="S::smanson@crockhamhill.kent.sch.uk::bda62776-978c-42b1-8bcc-836fc68e5b86" providerId="AD" clId="Web-{4ED203A1-7670-C932-7142-9FCABFB4165C}" dt="2025-09-11T12:28:04.933" v="33"/>
        <pc:sldMkLst>
          <pc:docMk/>
          <pc:sldMk cId="1708469373" sldId="291"/>
        </pc:sldMkLst>
      </pc:sldChg>
      <pc:sldMasterChg chg="del delSldLayout">
        <pc:chgData name="Sian Manson" userId="S::smanson@crockhamhill.kent.sch.uk::bda62776-978c-42b1-8bcc-836fc68e5b86" providerId="AD" clId="Web-{4ED203A1-7670-C932-7142-9FCABFB4165C}" dt="2025-09-11T12:26:51.274" v="10"/>
        <pc:sldMasterMkLst>
          <pc:docMk/>
          <pc:sldMasterMk cId="0" sldId="2147483648"/>
        </pc:sldMasterMkLst>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49"/>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0"/>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1"/>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2"/>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3"/>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4"/>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5"/>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6"/>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7"/>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8"/>
          </pc:sldLayoutMkLst>
        </pc:sldLayoutChg>
        <pc:sldLayoutChg chg="del">
          <pc:chgData name="Sian Manson" userId="S::smanson@crockhamhill.kent.sch.uk::bda62776-978c-42b1-8bcc-836fc68e5b86" providerId="AD" clId="Web-{4ED203A1-7670-C932-7142-9FCABFB4165C}" dt="2025-09-11T12:26:51.274" v="10"/>
          <pc:sldLayoutMkLst>
            <pc:docMk/>
            <pc:sldMasterMk cId="0" sldId="2147483648"/>
            <pc:sldLayoutMk cId="0" sldId="2147483659"/>
          </pc:sldLayoutMkLst>
        </pc:sldLayoutChg>
      </pc:sldMasterChg>
      <pc:sldMasterChg chg="add del addSldLayout delSldLayout modSldLayout">
        <pc:chgData name="Sian Manson" userId="S::smanson@crockhamhill.kent.sch.uk::bda62776-978c-42b1-8bcc-836fc68e5b86" providerId="AD" clId="Web-{4ED203A1-7670-C932-7142-9FCABFB4165C}" dt="2025-09-11T12:26:55.477" v="11"/>
        <pc:sldMasterMkLst>
          <pc:docMk/>
          <pc:sldMasterMk cId="1728937117" sldId="2147483660"/>
        </pc:sldMasterMkLst>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288204923" sldId="2147483661"/>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1121201248" sldId="2147483662"/>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3852836597" sldId="2147483663"/>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248393833" sldId="2147483664"/>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3445203857" sldId="2147483665"/>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553874108" sldId="2147483666"/>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990908840" sldId="2147483667"/>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3845841203" sldId="2147483668"/>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1203241460" sldId="2147483669"/>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1719275228" sldId="2147483670"/>
          </pc:sldLayoutMkLst>
        </pc:sldLayoutChg>
        <pc:sldLayoutChg chg="add del mod replId">
          <pc:chgData name="Sian Manson" userId="S::smanson@crockhamhill.kent.sch.uk::bda62776-978c-42b1-8bcc-836fc68e5b86" providerId="AD" clId="Web-{4ED203A1-7670-C932-7142-9FCABFB4165C}" dt="2025-09-11T12:26:55.477" v="11"/>
          <pc:sldLayoutMkLst>
            <pc:docMk/>
            <pc:sldMasterMk cId="1728937117" sldId="2147483660"/>
            <pc:sldLayoutMk cId="2449137065" sldId="2147483671"/>
          </pc:sldLayoutMkLst>
        </pc:sldLayoutChg>
      </pc:sldMasterChg>
      <pc:sldMasterChg chg="add del addSldLayout delSldLayout modSldLayout">
        <pc:chgData name="Sian Manson" userId="S::smanson@crockhamhill.kent.sch.uk::bda62776-978c-42b1-8bcc-836fc68e5b86" providerId="AD" clId="Web-{4ED203A1-7670-C932-7142-9FCABFB4165C}" dt="2025-09-11T12:26:59.462" v="12"/>
        <pc:sldMasterMkLst>
          <pc:docMk/>
          <pc:sldMasterMk cId="1015172683" sldId="2147483672"/>
        </pc:sldMasterMkLst>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3154157830" sldId="2147483673"/>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595786097" sldId="2147483674"/>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1862031878" sldId="2147483675"/>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713356547" sldId="2147483676"/>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467776848" sldId="2147483677"/>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2671531961" sldId="2147483678"/>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4146052511" sldId="2147483679"/>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2351129773" sldId="2147483680"/>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3819007381" sldId="2147483681"/>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1825628090" sldId="2147483682"/>
          </pc:sldLayoutMkLst>
        </pc:sldLayoutChg>
        <pc:sldLayoutChg chg="add del mod replId">
          <pc:chgData name="Sian Manson" userId="S::smanson@crockhamhill.kent.sch.uk::bda62776-978c-42b1-8bcc-836fc68e5b86" providerId="AD" clId="Web-{4ED203A1-7670-C932-7142-9FCABFB4165C}" dt="2025-09-11T12:26:59.462" v="12"/>
          <pc:sldLayoutMkLst>
            <pc:docMk/>
            <pc:sldMasterMk cId="1015172683" sldId="2147483672"/>
            <pc:sldLayoutMk cId="1033842301" sldId="2147483683"/>
          </pc:sldLayoutMkLst>
        </pc:sldLayoutChg>
      </pc:sldMasterChg>
      <pc:sldMasterChg chg="add del addSldLayout delSldLayout modSldLayout">
        <pc:chgData name="Sian Manson" userId="S::smanson@crockhamhill.kent.sch.uk::bda62776-978c-42b1-8bcc-836fc68e5b86" providerId="AD" clId="Web-{4ED203A1-7670-C932-7142-9FCABFB4165C}" dt="2025-09-11T12:27:06.665" v="13"/>
        <pc:sldMasterMkLst>
          <pc:docMk/>
          <pc:sldMasterMk cId="1963637009" sldId="2147483684"/>
        </pc:sldMasterMkLst>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4125713884" sldId="2147483685"/>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987702223" sldId="2147483686"/>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1712050155" sldId="2147483687"/>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4228069785" sldId="2147483688"/>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1565498611" sldId="2147483689"/>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2393518390" sldId="2147483690"/>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529893725" sldId="2147483691"/>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740237634" sldId="2147483692"/>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656966725" sldId="2147483693"/>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596688371" sldId="2147483694"/>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4207408122" sldId="2147483695"/>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1608216004" sldId="2147483696"/>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205954422" sldId="2147483697"/>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2281296603" sldId="2147483698"/>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3989207653" sldId="2147483699"/>
          </pc:sldLayoutMkLst>
        </pc:sldLayoutChg>
        <pc:sldLayoutChg chg="add del mod replId">
          <pc:chgData name="Sian Manson" userId="S::smanson@crockhamhill.kent.sch.uk::bda62776-978c-42b1-8bcc-836fc68e5b86" providerId="AD" clId="Web-{4ED203A1-7670-C932-7142-9FCABFB4165C}" dt="2025-09-11T12:27:06.665" v="13"/>
          <pc:sldLayoutMkLst>
            <pc:docMk/>
            <pc:sldMasterMk cId="1963637009" sldId="2147483684"/>
            <pc:sldLayoutMk cId="1503115942" sldId="2147483700"/>
          </pc:sldLayoutMkLst>
        </pc:sldLayoutChg>
      </pc:sldMasterChg>
      <pc:sldMasterChg chg="add addSldLayout modSldLayout">
        <pc:chgData name="Sian Manson" userId="S::smanson@crockhamhill.kent.sch.uk::bda62776-978c-42b1-8bcc-836fc68e5b86" providerId="AD" clId="Web-{4ED203A1-7670-C932-7142-9FCABFB4165C}" dt="2025-09-11T12:27:06.665" v="13"/>
        <pc:sldMasterMkLst>
          <pc:docMk/>
          <pc:sldMasterMk cId="2793572608" sldId="2147483701"/>
        </pc:sldMasterMkLst>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1174911976" sldId="2147483702"/>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3170088853" sldId="2147483703"/>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1855545816" sldId="2147483704"/>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2235106371" sldId="2147483705"/>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3918670635" sldId="2147483706"/>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3112936727" sldId="2147483707"/>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3026481463" sldId="2147483708"/>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1035493202" sldId="2147483709"/>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2264112187" sldId="2147483710"/>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3209859699" sldId="2147483711"/>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3047813594" sldId="2147483712"/>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1109825877" sldId="2147483713"/>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2683709125" sldId="2147483714"/>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2097595004" sldId="2147483715"/>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2261439484" sldId="2147483716"/>
          </pc:sldLayoutMkLst>
        </pc:sldLayoutChg>
        <pc:sldLayoutChg chg="add mod replId">
          <pc:chgData name="Sian Manson" userId="S::smanson@crockhamhill.kent.sch.uk::bda62776-978c-42b1-8bcc-836fc68e5b86" providerId="AD" clId="Web-{4ED203A1-7670-C932-7142-9FCABFB4165C}" dt="2025-09-11T12:27:06.665" v="13"/>
          <pc:sldLayoutMkLst>
            <pc:docMk/>
            <pc:sldMasterMk cId="2793572608" sldId="2147483701"/>
            <pc:sldLayoutMk cId="2162460140" sldId="2147483717"/>
          </pc:sldLayoutMkLst>
        </pc:sldLayoutChg>
      </pc:sldMasterChg>
    </pc:docChg>
  </pc:docChgLst>
  <pc:docChgLst>
    <pc:chgData name="Sian Manson" userId="S::smanson@crockhamhill.kent.sch.uk::bda62776-978c-42b1-8bcc-836fc68e5b86" providerId="AD" clId="Web-{4CF29D40-06FE-0FB9-4094-B0FB08D12F54}"/>
    <pc:docChg chg="addSld delSld modSld">
      <pc:chgData name="Sian Manson" userId="S::smanson@crockhamhill.kent.sch.uk::bda62776-978c-42b1-8bcc-836fc68e5b86" providerId="AD" clId="Web-{4CF29D40-06FE-0FB9-4094-B0FB08D12F54}" dt="2025-08-04T17:18:23.877" v="1239"/>
      <pc:docMkLst>
        <pc:docMk/>
      </pc:docMkLst>
      <pc:sldChg chg="modSp">
        <pc:chgData name="Sian Manson" userId="S::smanson@crockhamhill.kent.sch.uk::bda62776-978c-42b1-8bcc-836fc68e5b86" providerId="AD" clId="Web-{4CF29D40-06FE-0FB9-4094-B0FB08D12F54}" dt="2025-08-04T16:11:18.856" v="26" actId="20577"/>
        <pc:sldMkLst>
          <pc:docMk/>
          <pc:sldMk cId="0" sldId="256"/>
        </pc:sldMkLst>
      </pc:sldChg>
      <pc:sldChg chg="addSp delSp modSp">
        <pc:chgData name="Sian Manson" userId="S::smanson@crockhamhill.kent.sch.uk::bda62776-978c-42b1-8bcc-836fc68e5b86" providerId="AD" clId="Web-{4CF29D40-06FE-0FB9-4094-B0FB08D12F54}" dt="2025-08-04T17:18:23.877" v="1239"/>
        <pc:sldMkLst>
          <pc:docMk/>
          <pc:sldMk cId="0" sldId="258"/>
        </pc:sldMkLst>
      </pc:sldChg>
      <pc:sldChg chg="del">
        <pc:chgData name="Sian Manson" userId="S::smanson@crockhamhill.kent.sch.uk::bda62776-978c-42b1-8bcc-836fc68e5b86" providerId="AD" clId="Web-{4CF29D40-06FE-0FB9-4094-B0FB08D12F54}" dt="2025-08-04T16:15:49.681" v="184"/>
        <pc:sldMkLst>
          <pc:docMk/>
          <pc:sldMk cId="3184430754" sldId="259"/>
        </pc:sldMkLst>
      </pc:sldChg>
      <pc:sldChg chg="addSp delSp modSp">
        <pc:chgData name="Sian Manson" userId="S::smanson@crockhamhill.kent.sch.uk::bda62776-978c-42b1-8bcc-836fc68e5b86" providerId="AD" clId="Web-{4CF29D40-06FE-0FB9-4094-B0FB08D12F54}" dt="2025-08-04T16:15:40.743" v="183" actId="1076"/>
        <pc:sldMkLst>
          <pc:docMk/>
          <pc:sldMk cId="0" sldId="260"/>
        </pc:sldMkLst>
      </pc:sldChg>
      <pc:sldChg chg="addSp modSp">
        <pc:chgData name="Sian Manson" userId="S::smanson@crockhamhill.kent.sch.uk::bda62776-978c-42b1-8bcc-836fc68e5b86" providerId="AD" clId="Web-{4CF29D40-06FE-0FB9-4094-B0FB08D12F54}" dt="2025-08-04T16:20:21.067" v="363" actId="1076"/>
        <pc:sldMkLst>
          <pc:docMk/>
          <pc:sldMk cId="0" sldId="261"/>
        </pc:sldMkLst>
      </pc:sldChg>
      <pc:sldChg chg="addSp delSp modSp">
        <pc:chgData name="Sian Manson" userId="S::smanson@crockhamhill.kent.sch.uk::bda62776-978c-42b1-8bcc-836fc68e5b86" providerId="AD" clId="Web-{4CF29D40-06FE-0FB9-4094-B0FB08D12F54}" dt="2025-08-04T16:53:08.273" v="902" actId="1076"/>
        <pc:sldMkLst>
          <pc:docMk/>
          <pc:sldMk cId="0" sldId="263"/>
        </pc:sldMkLst>
      </pc:sldChg>
      <pc:sldChg chg="modSp">
        <pc:chgData name="Sian Manson" userId="S::smanson@crockhamhill.kent.sch.uk::bda62776-978c-42b1-8bcc-836fc68e5b86" providerId="AD" clId="Web-{4CF29D40-06FE-0FB9-4094-B0FB08D12F54}" dt="2025-08-04T16:46:43.165" v="688" actId="20577"/>
        <pc:sldMkLst>
          <pc:docMk/>
          <pc:sldMk cId="0" sldId="264"/>
        </pc:sldMkLst>
      </pc:sldChg>
      <pc:sldChg chg="modSp">
        <pc:chgData name="Sian Manson" userId="S::smanson@crockhamhill.kent.sch.uk::bda62776-978c-42b1-8bcc-836fc68e5b86" providerId="AD" clId="Web-{4CF29D40-06FE-0FB9-4094-B0FB08D12F54}" dt="2025-08-04T16:48:54.405" v="816" actId="20577"/>
        <pc:sldMkLst>
          <pc:docMk/>
          <pc:sldMk cId="0" sldId="265"/>
        </pc:sldMkLst>
      </pc:sldChg>
      <pc:sldChg chg="addSp modSp">
        <pc:chgData name="Sian Manson" userId="S::smanson@crockhamhill.kent.sch.uk::bda62776-978c-42b1-8bcc-836fc68e5b86" providerId="AD" clId="Web-{4CF29D40-06FE-0FB9-4094-B0FB08D12F54}" dt="2025-08-04T16:25:43.313" v="673" actId="1076"/>
        <pc:sldMkLst>
          <pc:docMk/>
          <pc:sldMk cId="504859817" sldId="267"/>
        </pc:sldMkLst>
      </pc:sldChg>
      <pc:sldChg chg="addSp delSp modSp add replId">
        <pc:chgData name="Sian Manson" userId="S::smanson@crockhamhill.kent.sch.uk::bda62776-978c-42b1-8bcc-836fc68e5b86" providerId="AD" clId="Web-{4CF29D40-06FE-0FB9-4094-B0FB08D12F54}" dt="2025-08-04T16:25:05.952" v="671" actId="1076"/>
        <pc:sldMkLst>
          <pc:docMk/>
          <pc:sldMk cId="1090481939" sldId="268"/>
        </pc:sldMkLst>
      </pc:sldChg>
      <pc:sldChg chg="addSp modSp add replId">
        <pc:chgData name="Sian Manson" userId="S::smanson@crockhamhill.kent.sch.uk::bda62776-978c-42b1-8bcc-836fc68e5b86" providerId="AD" clId="Web-{4CF29D40-06FE-0FB9-4094-B0FB08D12F54}" dt="2025-08-04T16:58:33.897" v="1094" actId="1076"/>
        <pc:sldMkLst>
          <pc:docMk/>
          <pc:sldMk cId="3790397059" sldId="269"/>
        </pc:sldMkLst>
      </pc:sldChg>
      <pc:sldChg chg="modSp add replId">
        <pc:chgData name="Sian Manson" userId="S::smanson@crockhamhill.kent.sch.uk::bda62776-978c-42b1-8bcc-836fc68e5b86" providerId="AD" clId="Web-{4CF29D40-06FE-0FB9-4094-B0FB08D12F54}" dt="2025-08-04T17:01:15.714" v="1225" actId="20577"/>
        <pc:sldMkLst>
          <pc:docMk/>
          <pc:sldMk cId="2984470294" sldId="270"/>
        </pc:sldMkLst>
      </pc:sldChg>
    </pc:docChg>
  </pc:docChgLst>
  <pc:docChgLst>
    <pc:chgData name="Sian Manson" userId="S::smanson@crockhamhill.kent.sch.uk::bda62776-978c-42b1-8bcc-836fc68e5b86" providerId="AD" clId="Web-{DE3A6564-CDB7-06CE-A3FB-C67FA419A3F5}"/>
    <pc:docChg chg="addSld delSld modSld">
      <pc:chgData name="Sian Manson" userId="S::smanson@crockhamhill.kent.sch.uk::bda62776-978c-42b1-8bcc-836fc68e5b86" providerId="AD" clId="Web-{DE3A6564-CDB7-06CE-A3FB-C67FA419A3F5}" dt="2025-08-04T17:24:52.339" v="165" actId="20577"/>
      <pc:docMkLst>
        <pc:docMk/>
      </pc:docMkLst>
      <pc:sldChg chg="modSp">
        <pc:chgData name="Sian Manson" userId="S::smanson@crockhamhill.kent.sch.uk::bda62776-978c-42b1-8bcc-836fc68e5b86" providerId="AD" clId="Web-{DE3A6564-CDB7-06CE-A3FB-C67FA419A3F5}" dt="2025-08-04T17:24:31.260" v="164" actId="20577"/>
        <pc:sldMkLst>
          <pc:docMk/>
          <pc:sldMk cId="3790397059" sldId="269"/>
        </pc:sldMkLst>
      </pc:sldChg>
      <pc:sldChg chg="add del replId">
        <pc:chgData name="Sian Manson" userId="S::smanson@crockhamhill.kent.sch.uk::bda62776-978c-42b1-8bcc-836fc68e5b86" providerId="AD" clId="Web-{DE3A6564-CDB7-06CE-A3FB-C67FA419A3F5}" dt="2025-08-04T17:20:30.900" v="2"/>
        <pc:sldMkLst>
          <pc:docMk/>
          <pc:sldMk cId="1550609172" sldId="271"/>
        </pc:sldMkLst>
      </pc:sldChg>
      <pc:sldChg chg="addSp delSp modSp add replId">
        <pc:chgData name="Sian Manson" userId="S::smanson@crockhamhill.kent.sch.uk::bda62776-978c-42b1-8bcc-836fc68e5b86" providerId="AD" clId="Web-{DE3A6564-CDB7-06CE-A3FB-C67FA419A3F5}" dt="2025-08-04T17:24:52.339" v="165" actId="20577"/>
        <pc:sldMkLst>
          <pc:docMk/>
          <pc:sldMk cId="3945591915" sldId="271"/>
        </pc:sldMkLst>
      </pc:sldChg>
      <pc:sldChg chg="add del replId">
        <pc:chgData name="Sian Manson" userId="S::smanson@crockhamhill.kent.sch.uk::bda62776-978c-42b1-8bcc-836fc68e5b86" providerId="AD" clId="Web-{DE3A6564-CDB7-06CE-A3FB-C67FA419A3F5}" dt="2025-08-04T17:20:31.666" v="3"/>
        <pc:sldMkLst>
          <pc:docMk/>
          <pc:sldMk cId="2876089249" sldId="272"/>
        </pc:sldMkLst>
      </pc:sldChg>
    </pc:docChg>
  </pc:docChgLst>
  <pc:docChgLst>
    <pc:chgData name="Sian Manson" userId="S::smanson@crockhamhill.kent.sch.uk::bda62776-978c-42b1-8bcc-836fc68e5b86" providerId="AD" clId="Web-{AECDA353-AFB0-8CD5-2277-011A8E724816}"/>
    <pc:docChg chg="modSld">
      <pc:chgData name="Sian Manson" userId="S::smanson@crockhamhill.kent.sch.uk::bda62776-978c-42b1-8bcc-836fc68e5b86" providerId="AD" clId="Web-{AECDA353-AFB0-8CD5-2277-011A8E724816}" dt="2025-08-22T15:01:10.875" v="1"/>
      <pc:docMkLst>
        <pc:docMk/>
      </pc:docMkLst>
      <pc:sldChg chg="addSp delSp modSp">
        <pc:chgData name="Sian Manson" userId="S::smanson@crockhamhill.kent.sch.uk::bda62776-978c-42b1-8bcc-836fc68e5b86" providerId="AD" clId="Web-{AECDA353-AFB0-8CD5-2277-011A8E724816}" dt="2025-08-22T15:01:10.875" v="1"/>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96bde0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396bde0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71AC2BF6-113C-EDCB-D1DD-310E4E8E915B}"/>
            </a:ext>
          </a:extLst>
        </p:cNvPr>
        <p:cNvGrpSpPr/>
        <p:nvPr/>
      </p:nvGrpSpPr>
      <p:grpSpPr>
        <a:xfrm>
          <a:off x="0" y="0"/>
          <a:ext cx="0" cy="0"/>
          <a:chOff x="0" y="0"/>
          <a:chExt cx="0" cy="0"/>
        </a:xfrm>
      </p:grpSpPr>
      <p:sp>
        <p:nvSpPr>
          <p:cNvPr id="153" name="Google Shape;153;p9:notes">
            <a:extLst>
              <a:ext uri="{FF2B5EF4-FFF2-40B4-BE49-F238E27FC236}">
                <a16:creationId xmlns:a16="http://schemas.microsoft.com/office/drawing/2014/main" id="{E5A6D7C8-BA73-4D31-3569-42CE49E85B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a:extLst>
              <a:ext uri="{FF2B5EF4-FFF2-40B4-BE49-F238E27FC236}">
                <a16:creationId xmlns:a16="http://schemas.microsoft.com/office/drawing/2014/main" id="{60DD06E7-BB57-BF39-BAA6-3B6E4C81C1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1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F658308C-04E4-98BB-4344-9C7E7A7853DA}"/>
            </a:ext>
          </a:extLst>
        </p:cNvPr>
        <p:cNvGrpSpPr/>
        <p:nvPr/>
      </p:nvGrpSpPr>
      <p:grpSpPr>
        <a:xfrm>
          <a:off x="0" y="0"/>
          <a:ext cx="0" cy="0"/>
          <a:chOff x="0" y="0"/>
          <a:chExt cx="0" cy="0"/>
        </a:xfrm>
      </p:grpSpPr>
      <p:sp>
        <p:nvSpPr>
          <p:cNvPr id="124" name="Google Shape;124;p6:notes">
            <a:extLst>
              <a:ext uri="{FF2B5EF4-FFF2-40B4-BE49-F238E27FC236}">
                <a16:creationId xmlns:a16="http://schemas.microsoft.com/office/drawing/2014/main" id="{0A9F7EC9-F5FE-EAA2-258D-43EFAFCF44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a:extLst>
              <a:ext uri="{FF2B5EF4-FFF2-40B4-BE49-F238E27FC236}">
                <a16:creationId xmlns:a16="http://schemas.microsoft.com/office/drawing/2014/main" id="{A5B40979-B0CB-4A03-3536-0A2C130A80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27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41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D25EF1ED-DD35-1B20-2A71-F9B39C3DBFB7}"/>
            </a:ext>
          </a:extLst>
        </p:cNvPr>
        <p:cNvGrpSpPr/>
        <p:nvPr/>
      </p:nvGrpSpPr>
      <p:grpSpPr>
        <a:xfrm>
          <a:off x="0" y="0"/>
          <a:ext cx="0" cy="0"/>
          <a:chOff x="0" y="0"/>
          <a:chExt cx="0" cy="0"/>
        </a:xfrm>
      </p:grpSpPr>
      <p:sp>
        <p:nvSpPr>
          <p:cNvPr id="124" name="Google Shape;124;p6:notes">
            <a:extLst>
              <a:ext uri="{FF2B5EF4-FFF2-40B4-BE49-F238E27FC236}">
                <a16:creationId xmlns:a16="http://schemas.microsoft.com/office/drawing/2014/main" id="{19DFD6E6-D5E6-09E2-36BC-5EF7B98AC6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a:extLst>
              <a:ext uri="{FF2B5EF4-FFF2-40B4-BE49-F238E27FC236}">
                <a16:creationId xmlns:a16="http://schemas.microsoft.com/office/drawing/2014/main" id="{2046DF9C-72E1-83D6-7B11-19FEA64634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7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2CAE9A1-6694-99BD-FCCF-AD29CAD2ABCA}"/>
            </a:ext>
          </a:extLst>
        </p:cNvPr>
        <p:cNvGrpSpPr/>
        <p:nvPr/>
      </p:nvGrpSpPr>
      <p:grpSpPr>
        <a:xfrm>
          <a:off x="0" y="0"/>
          <a:ext cx="0" cy="0"/>
          <a:chOff x="0" y="0"/>
          <a:chExt cx="0" cy="0"/>
        </a:xfrm>
      </p:grpSpPr>
      <p:sp>
        <p:nvSpPr>
          <p:cNvPr id="124" name="Google Shape;124;p6:notes">
            <a:extLst>
              <a:ext uri="{FF2B5EF4-FFF2-40B4-BE49-F238E27FC236}">
                <a16:creationId xmlns:a16="http://schemas.microsoft.com/office/drawing/2014/main" id="{C0703EB5-5B55-2410-9EF4-7DD71E6A1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a:extLst>
              <a:ext uri="{FF2B5EF4-FFF2-40B4-BE49-F238E27FC236}">
                <a16:creationId xmlns:a16="http://schemas.microsoft.com/office/drawing/2014/main" id="{9D3C76F5-BB75-4928-98A3-580FA7C136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4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491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985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781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82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370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7595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26143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246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17008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554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23510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867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293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648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03549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9/11/2025</a:t>
            </a:fld>
            <a:endParaRPr lang="en-US" dirty="0"/>
          </a:p>
        </p:txBody>
      </p:sp>
    </p:spTree>
    <p:extLst>
      <p:ext uri="{BB962C8B-B14F-4D97-AF65-F5344CB8AC3E}">
        <p14:creationId xmlns:p14="http://schemas.microsoft.com/office/powerpoint/2010/main" val="226411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35726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manson@crockhamhill.kent.sch.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primary-curriculu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2E668D4-7660-457D-9C08-181DA88AA288}"/>
              </a:ext>
            </a:extLst>
          </p:cNvPr>
          <p:cNvPicPr>
            <a:picLocks noChangeAspect="1"/>
          </p:cNvPicPr>
          <p:nvPr/>
        </p:nvPicPr>
        <p:blipFill>
          <a:blip r:embed="rId3"/>
          <a:stretch>
            <a:fillRect/>
          </a:stretch>
        </p:blipFill>
        <p:spPr>
          <a:xfrm>
            <a:off x="5717219" y="0"/>
            <a:ext cx="6474781" cy="6858000"/>
          </a:xfrm>
          <a:prstGeom prst="rect">
            <a:avLst/>
          </a:prstGeom>
        </p:spPr>
      </p:pic>
      <p:pic>
        <p:nvPicPr>
          <p:cNvPr id="1026" name="Picture 2" descr="Bluebell – Yorkshire Flower Essences">
            <a:extLst>
              <a:ext uri="{FF2B5EF4-FFF2-40B4-BE49-F238E27FC236}">
                <a16:creationId xmlns:a16="http://schemas.microsoft.com/office/drawing/2014/main" id="{65D952EC-DA0D-424B-A631-687AFA3E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5699464" cy="6857999"/>
          </a:xfrm>
          <a:prstGeom prst="rect">
            <a:avLst/>
          </a:prstGeom>
          <a:noFill/>
          <a:extLst>
            <a:ext uri="{909E8E84-426E-40DD-AFC4-6F175D3DCCD1}">
              <a14:hiddenFill xmlns:a14="http://schemas.microsoft.com/office/drawing/2010/main">
                <a:solidFill>
                  <a:srgbClr val="FFFFFF"/>
                </a:solidFill>
              </a14:hiddenFill>
            </a:ext>
          </a:extLst>
        </p:spPr>
      </p:pic>
      <p:sp>
        <p:nvSpPr>
          <p:cNvPr id="87" name="Google Shape;87;p1"/>
          <p:cNvSpPr/>
          <p:nvPr/>
        </p:nvSpPr>
        <p:spPr>
          <a:xfrm rot="2700000">
            <a:off x="4409915" y="1742916"/>
            <a:ext cx="3372170" cy="33721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p:nvPr/>
        </p:nvSpPr>
        <p:spPr>
          <a:xfrm rot="2700000">
            <a:off x="3971277" y="1304278"/>
            <a:ext cx="4249446" cy="4249444"/>
          </a:xfrm>
          <a:prstGeom prst="frame">
            <a:avLst>
              <a:gd name="adj1" fmla="val 1195"/>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 name="Google Shape;90;p1"/>
          <p:cNvSpPr txBox="1">
            <a:spLocks noGrp="1"/>
          </p:cNvSpPr>
          <p:nvPr>
            <p:ph type="ctrTitle"/>
          </p:nvPr>
        </p:nvSpPr>
        <p:spPr>
          <a:xfrm>
            <a:off x="4286858" y="2345717"/>
            <a:ext cx="3618284" cy="1345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0808"/>
              </a:buClr>
              <a:buSzPts val="2800"/>
              <a:buFont typeface="Century Gothic"/>
              <a:buNone/>
            </a:pPr>
            <a:r>
              <a:rPr lang="en-GB" sz="2800" dirty="0">
                <a:solidFill>
                  <a:srgbClr val="080808"/>
                </a:solidFill>
                <a:latin typeface="Century Gothic"/>
                <a:ea typeface="Century Gothic"/>
                <a:cs typeface="Century Gothic"/>
                <a:sym typeface="Century Gothic"/>
              </a:rPr>
              <a:t>Welcome to Bluebells Class!</a:t>
            </a:r>
            <a:endParaRPr dirty="0"/>
          </a:p>
        </p:txBody>
      </p:sp>
      <p:sp>
        <p:nvSpPr>
          <p:cNvPr id="89" name="Google Shape;89;p1"/>
          <p:cNvSpPr txBox="1">
            <a:spLocks noGrp="1"/>
          </p:cNvSpPr>
          <p:nvPr>
            <p:ph type="subTitle" idx="1"/>
          </p:nvPr>
        </p:nvSpPr>
        <p:spPr>
          <a:xfrm>
            <a:off x="4745528" y="3707321"/>
            <a:ext cx="2700944" cy="659993"/>
          </a:xfrm>
          <a:prstGeom prst="rect">
            <a:avLst/>
          </a:prstGeom>
          <a:noFill/>
          <a:ln>
            <a:noFill/>
          </a:ln>
        </p:spPr>
        <p:txBody>
          <a:bodyPr spcFirstLastPara="1" wrap="square" lIns="91425" tIns="45700" rIns="91425" bIns="45700" anchor="t" anchorCtr="0">
            <a:normAutofit fontScale="77500" lnSpcReduction="20000"/>
          </a:bodyPr>
          <a:lstStyle/>
          <a:p>
            <a:pPr marL="0" indent="0">
              <a:spcBef>
                <a:spcPts val="0"/>
              </a:spcBef>
              <a:buClr>
                <a:srgbClr val="080808"/>
              </a:buClr>
              <a:buSzPct val="100000"/>
            </a:pPr>
            <a:r>
              <a:rPr lang="en-GB" sz="1400" dirty="0">
                <a:solidFill>
                  <a:srgbClr val="080808"/>
                </a:solidFill>
                <a:latin typeface="Century Gothic"/>
                <a:ea typeface="Century Gothic"/>
                <a:cs typeface="Century Gothic"/>
                <a:sym typeface="Century Gothic"/>
              </a:rPr>
              <a:t>Class Teacher: Mrs Manson</a:t>
            </a:r>
            <a:endParaRPr dirty="0"/>
          </a:p>
          <a:p>
            <a:pPr marL="0" indent="0">
              <a:buClr>
                <a:srgbClr val="080808"/>
              </a:buClr>
              <a:buSzPct val="100000"/>
            </a:pPr>
            <a:r>
              <a:rPr lang="en-GB" sz="1400" dirty="0">
                <a:solidFill>
                  <a:srgbClr val="080808"/>
                </a:solidFill>
                <a:latin typeface="Century Gothic"/>
                <a:ea typeface="Century Gothic"/>
                <a:cs typeface="Century Gothic"/>
                <a:sym typeface="Century Gothic"/>
              </a:rPr>
              <a:t>TA: Mrs McCaffery, Mrs Polkinghorne, Ms De Frond and Mrs Reed.</a:t>
            </a:r>
            <a:endParaRPr lang="en-GB" sz="1400" dirty="0">
              <a:solidFill>
                <a:srgbClr val="080808"/>
              </a:solidFill>
              <a:latin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a:extLst>
            <a:ext uri="{FF2B5EF4-FFF2-40B4-BE49-F238E27FC236}">
              <a16:creationId xmlns:a16="http://schemas.microsoft.com/office/drawing/2014/main" id="{13B16CA7-1C11-2CE8-A721-DAB984490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03CEF-3440-E92B-DD64-52C88CB7AC0B}"/>
              </a:ext>
            </a:extLst>
          </p:cNvPr>
          <p:cNvSpPr>
            <a:spLocks noGrp="1"/>
          </p:cNvSpPr>
          <p:nvPr>
            <p:ph type="title"/>
          </p:nvPr>
        </p:nvSpPr>
        <p:spPr/>
        <p:txBody>
          <a:bodyPr/>
          <a:lstStyle/>
          <a:p>
            <a:r>
              <a:rPr lang="en-GB" dirty="0"/>
              <a:t>Online safety</a:t>
            </a:r>
            <a:endParaRPr lang="en-US" dirty="0"/>
          </a:p>
        </p:txBody>
      </p:sp>
      <p:sp>
        <p:nvSpPr>
          <p:cNvPr id="8" name="TextBox 7">
            <a:extLst>
              <a:ext uri="{FF2B5EF4-FFF2-40B4-BE49-F238E27FC236}">
                <a16:creationId xmlns:a16="http://schemas.microsoft.com/office/drawing/2014/main" id="{52104D56-4A7D-4803-AFB4-F3CDD0976CD9}"/>
              </a:ext>
            </a:extLst>
          </p:cNvPr>
          <p:cNvSpPr txBox="1"/>
          <p:nvPr/>
        </p:nvSpPr>
        <p:spPr>
          <a:xfrm>
            <a:off x="2133599" y="5532038"/>
            <a:ext cx="5631181" cy="923330"/>
          </a:xfrm>
          <a:prstGeom prst="rect">
            <a:avLst/>
          </a:prstGeom>
          <a:noFill/>
        </p:spPr>
        <p:txBody>
          <a:bodyPr wrap="square">
            <a:spAutoFit/>
          </a:bodyPr>
          <a:lstStyle/>
          <a:p>
            <a:r>
              <a:rPr lang="en-US" sz="1800" b="0" i="0" u="none" strike="noStrike" dirty="0">
                <a:effectLst/>
              </a:rPr>
              <a:t>Ensure that if your child has access to a device such as an Amazon Fire or an </a:t>
            </a:r>
            <a:r>
              <a:rPr lang="en-US" sz="1800" b="0" i="0" u="none" strike="noStrike" dirty="0" err="1">
                <a:effectLst/>
              </a:rPr>
              <a:t>i</a:t>
            </a:r>
            <a:r>
              <a:rPr lang="en-US" sz="1800" b="0" i="0" u="none" strike="noStrike" dirty="0">
                <a:effectLst/>
              </a:rPr>
              <a:t>-Pad that there are appropriate parental controls turned on</a:t>
            </a:r>
            <a:endParaRPr lang="en-GB" sz="1800" dirty="0"/>
          </a:p>
        </p:txBody>
      </p:sp>
      <p:pic>
        <p:nvPicPr>
          <p:cNvPr id="1028" name="Picture 4" descr="A screenshot of a computer&#10;&#10;AI-generated content may be incorrect.">
            <a:extLst>
              <a:ext uri="{FF2B5EF4-FFF2-40B4-BE49-F238E27FC236}">
                <a16:creationId xmlns:a16="http://schemas.microsoft.com/office/drawing/2014/main" id="{E8E1F498-5C8C-4942-9588-3D9C1BBE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43844"/>
            <a:ext cx="4869000" cy="377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9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a:extLst>
            <a:ext uri="{FF2B5EF4-FFF2-40B4-BE49-F238E27FC236}">
              <a16:creationId xmlns:a16="http://schemas.microsoft.com/office/drawing/2014/main" id="{63262ABA-BEB6-7595-D515-C4920647F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6C731-57C3-06B0-DCA0-5C93F5E10102}"/>
              </a:ext>
            </a:extLst>
          </p:cNvPr>
          <p:cNvSpPr>
            <a:spLocks noGrp="1"/>
          </p:cNvSpPr>
          <p:nvPr>
            <p:ph type="title"/>
          </p:nvPr>
        </p:nvSpPr>
        <p:spPr/>
        <p:txBody>
          <a:bodyPr/>
          <a:lstStyle/>
          <a:p>
            <a:r>
              <a:rPr lang="en-GB" dirty="0"/>
              <a:t>Online safety</a:t>
            </a:r>
            <a:endParaRPr lang="en-US" dirty="0"/>
          </a:p>
        </p:txBody>
      </p:sp>
      <p:pic>
        <p:nvPicPr>
          <p:cNvPr id="2050" name="Picture 2">
            <a:extLst>
              <a:ext uri="{FF2B5EF4-FFF2-40B4-BE49-F238E27FC236}">
                <a16:creationId xmlns:a16="http://schemas.microsoft.com/office/drawing/2014/main" id="{DBC17E14-5494-41EA-B9F2-AD6E6818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 y="1193959"/>
            <a:ext cx="80772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2914A401-9CBE-425A-894D-99B8406CE184}"/>
              </a:ext>
            </a:extLst>
          </p:cNvPr>
          <p:cNvSpPr txBox="1"/>
          <p:nvPr/>
        </p:nvSpPr>
        <p:spPr>
          <a:xfrm>
            <a:off x="418147" y="5224670"/>
            <a:ext cx="6575107" cy="1477328"/>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fontAlgn="base"/>
            <a:r>
              <a:rPr lang="en-US" sz="1800" b="0" i="0" u="none" strike="noStrike" dirty="0">
                <a:effectLst/>
                <a:latin typeface="+mj-lt"/>
              </a:rPr>
              <a:t>Remember – parental controls and safety need to be set up on the </a:t>
            </a:r>
            <a:r>
              <a:rPr lang="en-US" sz="1800" b="0" i="0" u="none" strike="noStrike" dirty="0" err="1">
                <a:effectLst/>
                <a:latin typeface="+mj-lt"/>
              </a:rPr>
              <a:t>WiFi</a:t>
            </a:r>
            <a:r>
              <a:rPr lang="en-US" sz="1800" b="0" i="0" u="none" strike="noStrike" dirty="0">
                <a:effectLst/>
                <a:latin typeface="+mj-lt"/>
              </a:rPr>
              <a:t> as well as each device. </a:t>
            </a:r>
            <a:r>
              <a:rPr lang="en-US" sz="1800" b="0" i="0" dirty="0">
                <a:effectLst/>
                <a:latin typeface="+mj-lt"/>
              </a:rPr>
              <a:t>​</a:t>
            </a:r>
          </a:p>
          <a:p>
            <a:pPr algn="l" rtl="0" fontAlgn="base"/>
            <a:r>
              <a:rPr lang="en-US" sz="1800" b="0" i="0" u="none" strike="noStrike" dirty="0">
                <a:effectLst/>
                <a:latin typeface="+mj-lt"/>
              </a:rPr>
              <a:t>The moment that a device comes off the </a:t>
            </a:r>
            <a:r>
              <a:rPr lang="en-US" sz="1800" b="0" i="0" u="none" strike="noStrike" dirty="0" err="1">
                <a:effectLst/>
                <a:latin typeface="+mj-lt"/>
              </a:rPr>
              <a:t>WiFi</a:t>
            </a:r>
            <a:r>
              <a:rPr lang="en-US" sz="1800" b="0" i="0" u="none" strike="noStrike" dirty="0">
                <a:effectLst/>
                <a:latin typeface="+mj-lt"/>
              </a:rPr>
              <a:t> and uses 4G, then parental restrictions and controls are removed. So</a:t>
            </a:r>
            <a:r>
              <a:rPr lang="en-US" sz="1800" dirty="0">
                <a:latin typeface="+mj-lt"/>
              </a:rPr>
              <a:t>,</a:t>
            </a:r>
            <a:r>
              <a:rPr lang="en-US" sz="1800" b="0" i="0" u="none" strike="noStrike" dirty="0">
                <a:effectLst/>
                <a:latin typeface="+mj-lt"/>
              </a:rPr>
              <a:t> take care!</a:t>
            </a:r>
            <a:endParaRPr lang="en-US" sz="1800" b="0" i="0" dirty="0">
              <a:effectLst/>
              <a:latin typeface="+mj-lt"/>
            </a:endParaRPr>
          </a:p>
        </p:txBody>
      </p:sp>
    </p:spTree>
    <p:extLst>
      <p:ext uri="{BB962C8B-B14F-4D97-AF65-F5344CB8AC3E}">
        <p14:creationId xmlns:p14="http://schemas.microsoft.com/office/powerpoint/2010/main" val="104918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3076" name="Picture 4" descr="A child holding a toy&#10;&#10;AI-generated content may be incorrect.">
            <a:extLst>
              <a:ext uri="{FF2B5EF4-FFF2-40B4-BE49-F238E27FC236}">
                <a16:creationId xmlns:a16="http://schemas.microsoft.com/office/drawing/2014/main" id="{2E038735-3476-4391-A1BD-6B7A085C6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 y="-2380"/>
            <a:ext cx="8077200" cy="441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3D3AA9F9-8248-4432-AABF-66D3D94EAF49}"/>
              </a:ext>
            </a:extLst>
          </p:cNvPr>
          <p:cNvSpPr txBox="1"/>
          <p:nvPr/>
        </p:nvSpPr>
        <p:spPr>
          <a:xfrm>
            <a:off x="1004887" y="4764763"/>
            <a:ext cx="7075170" cy="64633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800" dirty="0"/>
              <a:t>If there are any questions or you need any help, advice or support then please do contact school. </a:t>
            </a:r>
          </a:p>
        </p:txBody>
      </p:sp>
    </p:spTree>
    <p:extLst>
      <p:ext uri="{BB962C8B-B14F-4D97-AF65-F5344CB8AC3E}">
        <p14:creationId xmlns:p14="http://schemas.microsoft.com/office/powerpoint/2010/main" val="414983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0"/>
        <p:cNvGrpSpPr/>
        <p:nvPr/>
      </p:nvGrpSpPr>
      <p:grpSpPr>
        <a:xfrm>
          <a:off x="0" y="0"/>
          <a:ext cx="0" cy="0"/>
          <a:chOff x="0" y="0"/>
          <a:chExt cx="0" cy="0"/>
        </a:xfrm>
      </p:grpSpPr>
      <p:sp>
        <p:nvSpPr>
          <p:cNvPr id="142" name="Google Shape;142;p7"/>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entury Gothic"/>
                <a:ea typeface="Century Gothic"/>
                <a:cs typeface="Century Gothic"/>
                <a:sym typeface="Century Gothic"/>
              </a:rPr>
              <a:t>Homework: </a:t>
            </a:r>
            <a:endParaRPr dirty="0">
              <a:solidFill>
                <a:schemeClr val="dk1"/>
              </a:solidFill>
            </a:endParaRPr>
          </a:p>
        </p:txBody>
      </p:sp>
      <p:sp>
        <p:nvSpPr>
          <p:cNvPr id="3" name="Google Shape;129;p6">
            <a:extLst>
              <a:ext uri="{FF2B5EF4-FFF2-40B4-BE49-F238E27FC236}">
                <a16:creationId xmlns:a16="http://schemas.microsoft.com/office/drawing/2014/main" id="{EB8C2233-F11B-65F8-AE0F-E132C456877C}"/>
              </a:ext>
            </a:extLst>
          </p:cNvPr>
          <p:cNvSpPr txBox="1"/>
          <p:nvPr/>
        </p:nvSpPr>
        <p:spPr>
          <a:xfrm>
            <a:off x="232474" y="1092314"/>
            <a:ext cx="10229700" cy="6186269"/>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ea typeface="Century Gothic"/>
                <a:cs typeface="Century Gothic"/>
              </a:rPr>
              <a:t>Year 1 and Year 2 will both receive homework in line with our homework policy. </a:t>
            </a:r>
            <a:endParaRPr lang="en-US" sz="180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pPr marL="0" marR="0" lvl="0" indent="0" algn="l">
              <a:spcBef>
                <a:spcPts val="0"/>
              </a:spcBef>
              <a:spcAft>
                <a:spcPts val="0"/>
              </a:spcAft>
              <a:buNone/>
            </a:pPr>
            <a:endParaRPr lang="en-GB" sz="1800" dirty="0">
              <a:solidFill>
                <a:schemeClr val="dk1"/>
              </a:solidFill>
              <a:latin typeface="Century Gothic"/>
              <a:ea typeface="Century Gothic"/>
              <a:cs typeface="Century Gothic"/>
            </a:endParaRPr>
          </a:p>
          <a:p>
            <a:r>
              <a:rPr lang="en-GB" sz="1800" b="1" dirty="0">
                <a:solidFill>
                  <a:schemeClr val="dk1"/>
                </a:solidFill>
                <a:latin typeface="Century Gothic"/>
                <a:ea typeface="Century Gothic"/>
                <a:cs typeface="Century Gothic"/>
              </a:rPr>
              <a:t>Year 1- 1 hour per week </a:t>
            </a:r>
          </a:p>
          <a:p>
            <a:endParaRPr lang="en-GB" sz="1800" dirty="0">
              <a:solidFill>
                <a:schemeClr val="dk1"/>
              </a:solidFill>
              <a:latin typeface="Century Gothic"/>
            </a:endParaRPr>
          </a:p>
          <a:p>
            <a:r>
              <a:rPr lang="en-GB" sz="1800" dirty="0">
                <a:solidFill>
                  <a:schemeClr val="dk1"/>
                </a:solidFill>
                <a:latin typeface="Century Gothic"/>
              </a:rPr>
              <a:t>Reading to a child. Sharing a wide range of books. Hearing a child read a book as directed by the class teacher x3 per week minimum. Spelling and/or phoneme recognition practice. 5 Other occasional single project tasks. </a:t>
            </a:r>
            <a:endParaRPr lang="en-GB">
              <a:solidFill>
                <a:schemeClr val="dk1"/>
              </a:solidFill>
              <a:latin typeface="Century Gothic"/>
            </a:endParaRPr>
          </a:p>
          <a:p>
            <a:endParaRPr lang="en-GB" sz="1800" dirty="0">
              <a:solidFill>
                <a:schemeClr val="dk1"/>
              </a:solidFill>
              <a:latin typeface="Century Gothic"/>
            </a:endParaRPr>
          </a:p>
          <a:p>
            <a:r>
              <a:rPr lang="en-GB" sz="1800" b="1" dirty="0">
                <a:solidFill>
                  <a:schemeClr val="dk1"/>
                </a:solidFill>
                <a:latin typeface="Century Gothic"/>
                <a:ea typeface="Century Gothic"/>
              </a:rPr>
              <a:t>Year 2- 1.5 hours per week </a:t>
            </a:r>
          </a:p>
          <a:p>
            <a:endParaRPr lang="en-GB" sz="1800" dirty="0">
              <a:solidFill>
                <a:schemeClr val="dk1"/>
              </a:solidFill>
              <a:latin typeface="Century Gothic"/>
              <a:ea typeface="Century Gothic"/>
            </a:endParaRPr>
          </a:p>
          <a:p>
            <a:r>
              <a:rPr lang="en-GB" sz="1800" dirty="0">
                <a:solidFill>
                  <a:schemeClr val="dk1"/>
                </a:solidFill>
                <a:latin typeface="Century Gothic"/>
              </a:rPr>
              <a:t>Reading to a child. Sharing a wide range of books. Hearing a child read a book as directed by the class teacher x3 per week minimum. Spelling Practice and/or Times Tables (from Spring 1) Maths or English homework based on what the children have been learning in class during the week. Other occasional single project tasks.</a:t>
            </a:r>
            <a:endParaRPr lang="en-GB" dirty="0">
              <a:solidFill>
                <a:schemeClr val="dk1"/>
              </a:solidFill>
              <a:latin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p:txBody>
      </p:sp>
      <p:pic>
        <p:nvPicPr>
          <p:cNvPr id="5" name="Picture 4" descr="A tablet with writing on it surrounded by school supplies&#10;&#10;AI-generated content may be incorrect.">
            <a:extLst>
              <a:ext uri="{FF2B5EF4-FFF2-40B4-BE49-F238E27FC236}">
                <a16:creationId xmlns:a16="http://schemas.microsoft.com/office/drawing/2014/main" id="{C632341B-87A9-BDDF-CF3C-D1C955E287FD}"/>
              </a:ext>
            </a:extLst>
          </p:cNvPr>
          <p:cNvPicPr>
            <a:picLocks noChangeAspect="1"/>
          </p:cNvPicPr>
          <p:nvPr/>
        </p:nvPicPr>
        <p:blipFill>
          <a:blip r:embed="rId3"/>
          <a:stretch>
            <a:fillRect/>
          </a:stretch>
        </p:blipFill>
        <p:spPr>
          <a:xfrm>
            <a:off x="9513636" y="198939"/>
            <a:ext cx="2357522" cy="15746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7"/>
        <p:cNvGrpSpPr/>
        <p:nvPr/>
      </p:nvGrpSpPr>
      <p:grpSpPr>
        <a:xfrm>
          <a:off x="0" y="0"/>
          <a:ext cx="0" cy="0"/>
          <a:chOff x="0" y="0"/>
          <a:chExt cx="0" cy="0"/>
        </a:xfrm>
      </p:grpSpPr>
      <p:sp>
        <p:nvSpPr>
          <p:cNvPr id="149" name="Google Shape;149;p8"/>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SATs and Assessments:</a:t>
            </a:r>
            <a:endParaRPr/>
          </a:p>
        </p:txBody>
      </p:sp>
      <p:sp>
        <p:nvSpPr>
          <p:cNvPr id="150" name="Google Shape;150;p8"/>
          <p:cNvSpPr txBox="1"/>
          <p:nvPr/>
        </p:nvSpPr>
        <p:spPr>
          <a:xfrm>
            <a:off x="386853" y="994887"/>
            <a:ext cx="10229700" cy="6186269"/>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ea typeface="Century Gothic"/>
                <a:cs typeface="Century Gothic"/>
                <a:sym typeface="Century Gothic"/>
              </a:rPr>
              <a:t>SATs take place over a week in May and are absolutely nothing to be worried about. The children will sit them in very small groups with a teacher or teaching assistant. </a:t>
            </a:r>
            <a:endParaRPr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SATs papers the children will take: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entury Gothic"/>
                <a:ea typeface="Century Gothic"/>
                <a:cs typeface="Century Gothic"/>
                <a:sym typeface="Century Gothic"/>
              </a:rPr>
              <a:t>Spelling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entury Gothic"/>
                <a:ea typeface="Century Gothic"/>
                <a:cs typeface="Century Gothic"/>
                <a:sym typeface="Century Gothic"/>
              </a:rPr>
              <a:t>GPS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entury Gothic"/>
                <a:ea typeface="Century Gothic"/>
                <a:cs typeface="Century Gothic"/>
                <a:sym typeface="Century Gothic"/>
              </a:rPr>
              <a:t>Reading 1</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entury Gothic"/>
                <a:ea typeface="Century Gothic"/>
                <a:cs typeface="Century Gothic"/>
                <a:sym typeface="Century Gothic"/>
              </a:rPr>
              <a:t>Reading 2</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entury Gothic"/>
                <a:ea typeface="Century Gothic"/>
                <a:cs typeface="Century Gothic"/>
                <a:sym typeface="Century Gothic"/>
              </a:rPr>
              <a:t>Maths Arithmetic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entury Gothic"/>
                <a:ea typeface="Century Gothic"/>
                <a:cs typeface="Century Gothic"/>
                <a:sym typeface="Century Gothic"/>
              </a:rPr>
              <a:t>Maths Reasoning</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Writing is not assessed by a paper, but rather a collection of their work from April- June. The children must meet all criteria consistently in the category to be awarded that grade. E.g. A child must meet all EXS and GDS to be awarded GDS.</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r>
              <a:rPr lang="en-GB" sz="1800" dirty="0">
                <a:solidFill>
                  <a:schemeClr val="dk1"/>
                </a:solidFill>
                <a:latin typeface="Century Gothic"/>
                <a:ea typeface="Century Gothic"/>
                <a:cs typeface="Century Gothic"/>
                <a:sym typeface="Century Gothic"/>
              </a:rPr>
              <a:t>There will be a meeting around February to give you more information about the optional SATs. </a:t>
            </a:r>
            <a:endParaRPr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*Phonics resits will take place during the first week of June.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1" name="Google Shape;151;p8"/>
          <p:cNvPicPr preferRelativeResize="0"/>
          <p:nvPr/>
        </p:nvPicPr>
        <p:blipFill rotWithShape="1">
          <a:blip r:embed="rId3">
            <a:alphaModFix/>
          </a:blip>
          <a:srcRect/>
          <a:stretch/>
        </p:blipFill>
        <p:spPr>
          <a:xfrm>
            <a:off x="5501696" y="1723211"/>
            <a:ext cx="3914900" cy="23203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3"/>
        <p:cNvGrpSpPr/>
        <p:nvPr/>
      </p:nvGrpSpPr>
      <p:grpSpPr>
        <a:xfrm>
          <a:off x="0" y="0"/>
          <a:ext cx="0" cy="0"/>
          <a:chOff x="0" y="0"/>
          <a:chExt cx="0" cy="0"/>
        </a:xfrm>
      </p:grpSpPr>
      <p:sp>
        <p:nvSpPr>
          <p:cNvPr id="135" name="Google Shape;135;g1396bde027f_0_0"/>
          <p:cNvSpPr txBox="1"/>
          <p:nvPr/>
        </p:nvSpPr>
        <p:spPr>
          <a:xfrm>
            <a:off x="232474" y="196312"/>
            <a:ext cx="6152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Forest School:</a:t>
            </a:r>
            <a:endParaRPr/>
          </a:p>
        </p:txBody>
      </p:sp>
      <p:sp>
        <p:nvSpPr>
          <p:cNvPr id="136" name="Google Shape;136;g1396bde027f_0_0"/>
          <p:cNvSpPr txBox="1"/>
          <p:nvPr/>
        </p:nvSpPr>
        <p:spPr>
          <a:xfrm>
            <a:off x="386853" y="994887"/>
            <a:ext cx="10229700" cy="535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Forest School takes for a term, once a year, ours is in Term 4.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The children will need: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A long sleeved top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Long trousers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A waterproof coat</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Welly boots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A water bottle</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Thick socks</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The might need:</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Sun cream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Sun hat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Winter hat/ ear muffs </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Gloves</a:t>
            </a:r>
            <a:endParaRPr sz="1800" dirty="0">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GB" sz="1800" dirty="0">
                <a:solidFill>
                  <a:schemeClr val="dk1"/>
                </a:solidFill>
                <a:latin typeface="Century Gothic"/>
                <a:ea typeface="Century Gothic"/>
                <a:cs typeface="Century Gothic"/>
                <a:sym typeface="Century Gothic"/>
              </a:rPr>
              <a:t>Waterproof trousers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The children go to forest school in all weathers so they need to be prepared for it! </a:t>
            </a: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5"/>
        <p:cNvGrpSpPr/>
        <p:nvPr/>
      </p:nvGrpSpPr>
      <p:grpSpPr>
        <a:xfrm>
          <a:off x="0" y="0"/>
          <a:ext cx="0" cy="0"/>
          <a:chOff x="0" y="0"/>
          <a:chExt cx="0" cy="0"/>
        </a:xfrm>
      </p:grpSpPr>
      <p:sp>
        <p:nvSpPr>
          <p:cNvPr id="157" name="Google Shape;157;p9"/>
          <p:cNvSpPr txBox="1"/>
          <p:nvPr/>
        </p:nvSpPr>
        <p:spPr>
          <a:xfrm>
            <a:off x="392895" y="209680"/>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General Information:</a:t>
            </a:r>
            <a:endParaRPr/>
          </a:p>
        </p:txBody>
      </p:sp>
      <p:sp>
        <p:nvSpPr>
          <p:cNvPr id="158" name="Google Shape;158;p9"/>
          <p:cNvSpPr txBox="1"/>
          <p:nvPr/>
        </p:nvSpPr>
        <p:spPr>
          <a:xfrm>
            <a:off x="386853" y="994887"/>
            <a:ext cx="11807173" cy="6401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Please name every item of clothing that comes into school. If it then gets lost it will be easily reunited with your child! </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r>
              <a:rPr lang="en-GB" sz="1800" dirty="0">
                <a:solidFill>
                  <a:schemeClr val="dk1"/>
                </a:solidFill>
                <a:latin typeface="Century Gothic"/>
                <a:ea typeface="Century Gothic"/>
                <a:cs typeface="Century Gothic"/>
                <a:sym typeface="Century Gothic"/>
              </a:rPr>
              <a:t>Snacks at break times should be fruit only. The children have access to a range of free fresh fruit and vegetables that are delivered twice a week. </a:t>
            </a:r>
            <a:endParaRPr sz="1800" dirty="0">
              <a:solidFill>
                <a:schemeClr val="dk1"/>
              </a:solidFill>
              <a:latin typeface="Century Gothic"/>
              <a:ea typeface="Century Gothic"/>
              <a:cs typeface="Century Gothic"/>
              <a:sym typeface="Century Gothic"/>
            </a:endParaRPr>
          </a:p>
          <a:p>
            <a:pPr marL="0" marR="0" lvl="0" indent="0" algn="l">
              <a:spcBef>
                <a:spcPts val="0"/>
              </a:spcBef>
              <a:spcAft>
                <a:spcPts val="0"/>
              </a:spcAft>
              <a:buNone/>
            </a:pPr>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sym typeface="Century Gothic"/>
            </a:endParaRPr>
          </a:p>
          <a:p>
            <a:r>
              <a:rPr lang="en-GB" sz="1800" dirty="0">
                <a:solidFill>
                  <a:schemeClr val="dk1"/>
                </a:solidFill>
                <a:latin typeface="Century Gothic"/>
                <a:ea typeface="Century Gothic"/>
                <a:cs typeface="Century Gothic"/>
                <a:sym typeface="Century Gothic"/>
              </a:rPr>
              <a:t>Bottles should only have water in unless agreed otherwise. </a:t>
            </a:r>
            <a:endParaRPr lang="en-GB" sz="1800">
              <a:solidFill>
                <a:schemeClr val="dk1"/>
              </a:solidFill>
              <a:latin typeface="Century Gothic"/>
              <a:ea typeface="Century Gothic"/>
              <a:cs typeface="Century Gothic"/>
            </a:endParaRPr>
          </a:p>
          <a:p>
            <a:pPr marL="0" marR="0" lvl="0" indent="0" algn="l">
              <a:spcBef>
                <a:spcPts val="0"/>
              </a:spcBef>
              <a:spcAft>
                <a:spcPts val="0"/>
              </a:spcAft>
              <a:buNone/>
            </a:pPr>
            <a:endParaRPr lang="en-GB" sz="1800" dirty="0">
              <a:solidFill>
                <a:schemeClr val="dk1"/>
              </a:solidFill>
              <a:latin typeface="Century Gothic"/>
            </a:endParaRPr>
          </a:p>
          <a:p>
            <a:endParaRPr lang="en-GB" dirty="0">
              <a:solidFill>
                <a:schemeClr val="dk1"/>
              </a:solidFill>
              <a:ea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There is milk available for children to have at break times daily. If you wish for your child to have fresh milk, please ask at the school office. </a:t>
            </a:r>
            <a:endParaRPr sz="1800" dirty="0">
              <a:solidFill>
                <a:schemeClr val="dk1"/>
              </a:solidFill>
              <a:latin typeface="Century Gothic"/>
              <a:ea typeface="Century Gothic"/>
              <a:cs typeface="Century Gothic"/>
              <a:sym typeface="Century Gothic"/>
            </a:endParaRPr>
          </a:p>
          <a:p>
            <a:endParaRPr lang="en-GB" sz="1800" dirty="0">
              <a:solidFill>
                <a:schemeClr val="dk1"/>
              </a:solidFill>
              <a:latin typeface="Century Gothic"/>
              <a:ea typeface="Century Gothic"/>
              <a:cs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 </a:t>
            </a:r>
            <a:endParaRPr sz="1800" dirty="0">
              <a:solidFill>
                <a:schemeClr val="dk1"/>
              </a:solidFill>
              <a:latin typeface="Century Gothic"/>
              <a:ea typeface="Century Gothic"/>
              <a:cs typeface="Century Gothic"/>
              <a:sym typeface="Century Gothic"/>
            </a:endParaRPr>
          </a:p>
          <a:p>
            <a:r>
              <a:rPr lang="en-GB" sz="1800" dirty="0">
                <a:solidFill>
                  <a:schemeClr val="dk1"/>
                </a:solidFill>
                <a:latin typeface="Century Gothic"/>
                <a:ea typeface="Century Gothic"/>
                <a:cs typeface="Century Gothic"/>
                <a:sym typeface="Century Gothic"/>
              </a:rPr>
              <a:t>Show and Tell is on Thursday afternoons. Please do not send anything into the class, instead take a picture of it and upload it to seesaw! I can put the images on the whiteboard and it prevents the item/s from getting lost. It is a perfect opportunity to share the places you have visited or achievements outside of school.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5">
          <a:extLst>
            <a:ext uri="{FF2B5EF4-FFF2-40B4-BE49-F238E27FC236}">
              <a16:creationId xmlns:a16="http://schemas.microsoft.com/office/drawing/2014/main" id="{996044CD-7977-EE6A-B34B-4E605DD73032}"/>
            </a:ext>
          </a:extLst>
        </p:cNvPr>
        <p:cNvGrpSpPr/>
        <p:nvPr/>
      </p:nvGrpSpPr>
      <p:grpSpPr>
        <a:xfrm>
          <a:off x="0" y="0"/>
          <a:ext cx="0" cy="0"/>
          <a:chOff x="0" y="0"/>
          <a:chExt cx="0" cy="0"/>
        </a:xfrm>
      </p:grpSpPr>
      <p:sp>
        <p:nvSpPr>
          <p:cNvPr id="157" name="Google Shape;157;p9">
            <a:extLst>
              <a:ext uri="{FF2B5EF4-FFF2-40B4-BE49-F238E27FC236}">
                <a16:creationId xmlns:a16="http://schemas.microsoft.com/office/drawing/2014/main" id="{284B2A60-0C7F-892F-B5D1-BF58B31C1676}"/>
              </a:ext>
            </a:extLst>
          </p:cNvPr>
          <p:cNvSpPr txBox="1"/>
          <p:nvPr/>
        </p:nvSpPr>
        <p:spPr>
          <a:xfrm>
            <a:off x="392895" y="209680"/>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entury Gothic"/>
                <a:ea typeface="Century Gothic"/>
                <a:cs typeface="Century Gothic"/>
                <a:sym typeface="Century Gothic"/>
              </a:rPr>
              <a:t>Communication:</a:t>
            </a:r>
            <a:endParaRPr dirty="0">
              <a:solidFill>
                <a:schemeClr val="dk1"/>
              </a:solidFill>
            </a:endParaRPr>
          </a:p>
        </p:txBody>
      </p:sp>
      <p:sp>
        <p:nvSpPr>
          <p:cNvPr id="158" name="Google Shape;158;p9">
            <a:extLst>
              <a:ext uri="{FF2B5EF4-FFF2-40B4-BE49-F238E27FC236}">
                <a16:creationId xmlns:a16="http://schemas.microsoft.com/office/drawing/2014/main" id="{13D2E142-8011-E616-F78A-85D3847131A4}"/>
              </a:ext>
            </a:extLst>
          </p:cNvPr>
          <p:cNvSpPr txBox="1"/>
          <p:nvPr/>
        </p:nvSpPr>
        <p:spPr>
          <a:xfrm>
            <a:off x="386853" y="994887"/>
            <a:ext cx="11807173" cy="6463267"/>
          </a:xfrm>
          <a:prstGeom prst="rect">
            <a:avLst/>
          </a:prstGeom>
          <a:noFill/>
          <a:ln>
            <a:noFill/>
          </a:ln>
        </p:spPr>
        <p:txBody>
          <a:bodyPr spcFirstLastPara="1" wrap="square" lIns="91425" tIns="45700" rIns="91425" bIns="45700" anchor="t" anchorCtr="0">
            <a:spAutoFit/>
          </a:bodyPr>
          <a:lstStyle/>
          <a:p>
            <a:r>
              <a:rPr lang="en-GB" sz="2400" dirty="0">
                <a:solidFill>
                  <a:schemeClr val="dk1"/>
                </a:solidFill>
                <a:latin typeface="Century Gothic"/>
                <a:ea typeface="Century Gothic"/>
                <a:cs typeface="Century Gothic"/>
              </a:rPr>
              <a:t>Our aim is for you child to reach their full potential. </a:t>
            </a:r>
          </a:p>
          <a:p>
            <a:endParaRPr lang="en-GB" sz="2400" dirty="0">
              <a:solidFill>
                <a:schemeClr val="dk1"/>
              </a:solidFill>
              <a:latin typeface="Century Gothic"/>
              <a:ea typeface="Century Gothic"/>
              <a:cs typeface="Century Gothic"/>
            </a:endParaRPr>
          </a:p>
          <a:p>
            <a:r>
              <a:rPr lang="en-GB" sz="2400" dirty="0">
                <a:solidFill>
                  <a:schemeClr val="dk1"/>
                </a:solidFill>
                <a:latin typeface="Century Gothic"/>
                <a:ea typeface="Century Gothic"/>
                <a:cs typeface="Century Gothic"/>
              </a:rPr>
              <a:t>We want them to feel inspired to learn and love doing so. </a:t>
            </a:r>
          </a:p>
          <a:p>
            <a:pPr marL="0" marR="0" lvl="0" indent="0" algn="l" rtl="0">
              <a:spcBef>
                <a:spcPts val="0"/>
              </a:spcBef>
              <a:spcAft>
                <a:spcPts val="0"/>
              </a:spcAft>
              <a:buNone/>
            </a:pPr>
            <a:endParaRPr sz="2400" dirty="0">
              <a:solidFill>
                <a:schemeClr val="dk1"/>
              </a:solidFill>
              <a:latin typeface="Century Gothic"/>
              <a:ea typeface="Century Gothic"/>
              <a:cs typeface="Century Gothic"/>
            </a:endParaRPr>
          </a:p>
          <a:p>
            <a:r>
              <a:rPr lang="en-GB" sz="2400" dirty="0">
                <a:solidFill>
                  <a:schemeClr val="dk1"/>
                </a:solidFill>
                <a:latin typeface="Century Gothic"/>
                <a:ea typeface="Century Gothic"/>
                <a:cs typeface="Century Gothic"/>
              </a:rPr>
              <a:t>We want them to feel safe and happy. </a:t>
            </a:r>
          </a:p>
          <a:p>
            <a:pPr marL="0" marR="0" lvl="0" indent="0" algn="l">
              <a:spcBef>
                <a:spcPts val="0"/>
              </a:spcBef>
              <a:spcAft>
                <a:spcPts val="0"/>
              </a:spcAft>
              <a:buNone/>
            </a:pPr>
            <a:endParaRPr lang="en-GB" sz="2400" dirty="0">
              <a:solidFill>
                <a:schemeClr val="dk1"/>
              </a:solidFill>
              <a:latin typeface="Century Gothic"/>
              <a:ea typeface="Century Gothic"/>
              <a:cs typeface="Century Gothic"/>
            </a:endParaRPr>
          </a:p>
          <a:p>
            <a:r>
              <a:rPr lang="en-GB" sz="2400" dirty="0">
                <a:solidFill>
                  <a:schemeClr val="dk1"/>
                </a:solidFill>
                <a:latin typeface="Century Gothic"/>
                <a:ea typeface="Century Gothic"/>
                <a:cs typeface="Century Gothic"/>
              </a:rPr>
              <a:t>If you or your child have any worries, please see me on the playground after school, make an appointment through the office, or email me at: </a:t>
            </a:r>
            <a:r>
              <a:rPr lang="en-GB" sz="2400" dirty="0">
                <a:solidFill>
                  <a:schemeClr val="dk1"/>
                </a:solidFill>
                <a:latin typeface="Century Gothic"/>
                <a:ea typeface="Century Gothic"/>
                <a:cs typeface="Century Gothic"/>
                <a:hlinkClick r:id="rId3">
                  <a:extLst>
                    <a:ext uri="{A12FA001-AC4F-418D-AE19-62706E023703}">
                      <ahyp:hlinkClr xmlns:ahyp="http://schemas.microsoft.com/office/drawing/2018/hyperlinkcolor" val="tx"/>
                    </a:ext>
                  </a:extLst>
                </a:hlinkClick>
              </a:rPr>
              <a:t>smanson@crockhamhill.kent.sch.uk</a:t>
            </a:r>
            <a:endParaRPr lang="en-GB" sz="2400">
              <a:solidFill>
                <a:schemeClr val="dk1"/>
              </a:solidFill>
              <a:latin typeface="Century Gothic"/>
              <a:ea typeface="Century Gothic"/>
              <a:cs typeface="Century Gothic"/>
              <a:hlinkClick r:id="" action="ppaction://noaction">
                <a:extLst>
                  <a:ext uri="{A12FA001-AC4F-418D-AE19-62706E023703}">
                    <ahyp:hlinkClr xmlns:ahyp="http://schemas.microsoft.com/office/drawing/2018/hyperlinkcolor" val="tx"/>
                  </a:ext>
                </a:extLst>
              </a:hlinkClick>
            </a:endParaRPr>
          </a:p>
          <a:p>
            <a:endParaRPr lang="en-GB" sz="2400" dirty="0">
              <a:solidFill>
                <a:schemeClr val="dk1"/>
              </a:solidFill>
              <a:latin typeface="Century Gothic"/>
              <a:ea typeface="Century Gothic"/>
              <a:cs typeface="Century Gothic"/>
            </a:endParaRPr>
          </a:p>
          <a:p>
            <a:r>
              <a:rPr lang="en-GB" sz="2400" dirty="0">
                <a:solidFill>
                  <a:schemeClr val="dk1"/>
                </a:solidFill>
                <a:latin typeface="Century Gothic"/>
                <a:ea typeface="Century Gothic"/>
                <a:cs typeface="Century Gothic"/>
              </a:rPr>
              <a:t>I will respond as soon as possible. </a:t>
            </a:r>
          </a:p>
          <a:p>
            <a:endParaRPr lang="en-GB" sz="2400" dirty="0">
              <a:solidFill>
                <a:schemeClr val="dk1"/>
              </a:solidFill>
              <a:latin typeface="Century Gothic"/>
              <a:ea typeface="Century Gothic"/>
              <a:cs typeface="Century Gothic"/>
            </a:endParaRPr>
          </a:p>
          <a:p>
            <a:endParaRPr lang="en-GB" sz="2400" dirty="0">
              <a:solidFill>
                <a:schemeClr val="dk1"/>
              </a:solidFill>
              <a:latin typeface="Century Gothic"/>
              <a:ea typeface="Century Gothic"/>
              <a:cs typeface="Century Gothic"/>
            </a:endParaRPr>
          </a:p>
          <a:p>
            <a:r>
              <a:rPr lang="en-GB" sz="2400" dirty="0">
                <a:solidFill>
                  <a:schemeClr val="dk1"/>
                </a:solidFill>
                <a:latin typeface="Century Gothic"/>
                <a:ea typeface="Century Gothic"/>
                <a:cs typeface="Century Gothic"/>
              </a:rPr>
              <a:t>Alternatively, check the school website. There's lots of information being uploaded and updated there. You can find all the planning there!</a:t>
            </a: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p:txBody>
      </p:sp>
      <p:pic>
        <p:nvPicPr>
          <p:cNvPr id="2" name="Picture 1" descr="A red heart on a black background&#10;&#10;AI-generated content may be incorrect.">
            <a:extLst>
              <a:ext uri="{FF2B5EF4-FFF2-40B4-BE49-F238E27FC236}">
                <a16:creationId xmlns:a16="http://schemas.microsoft.com/office/drawing/2014/main" id="{C50D0ABF-3337-29CB-AADF-D91D68938979}"/>
              </a:ext>
            </a:extLst>
          </p:cNvPr>
          <p:cNvPicPr>
            <a:picLocks noChangeAspect="1"/>
          </p:cNvPicPr>
          <p:nvPr/>
        </p:nvPicPr>
        <p:blipFill>
          <a:blip r:embed="rId4"/>
          <a:stretch>
            <a:fillRect/>
          </a:stretch>
        </p:blipFill>
        <p:spPr>
          <a:xfrm>
            <a:off x="9810781" y="323616"/>
            <a:ext cx="2125580" cy="2205791"/>
          </a:xfrm>
          <a:prstGeom prst="rect">
            <a:avLst/>
          </a:prstGeom>
        </p:spPr>
      </p:pic>
    </p:spTree>
    <p:extLst>
      <p:ext uri="{BB962C8B-B14F-4D97-AF65-F5344CB8AC3E}">
        <p14:creationId xmlns:p14="http://schemas.microsoft.com/office/powerpoint/2010/main" val="379039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4"/>
        <p:cNvGrpSpPr/>
        <p:nvPr/>
      </p:nvGrpSpPr>
      <p:grpSpPr>
        <a:xfrm>
          <a:off x="0" y="0"/>
          <a:ext cx="0" cy="0"/>
          <a:chOff x="0" y="0"/>
          <a:chExt cx="0" cy="0"/>
        </a:xfrm>
      </p:grpSpPr>
      <p:sp>
        <p:nvSpPr>
          <p:cNvPr id="106" name="Google Shape;106;p3"/>
          <p:cNvSpPr txBox="1"/>
          <p:nvPr/>
        </p:nvSpPr>
        <p:spPr>
          <a:xfrm>
            <a:off x="232474" y="196312"/>
            <a:ext cx="61528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entury Gothic"/>
                <a:ea typeface="Century Gothic"/>
                <a:cs typeface="Century Gothic"/>
                <a:sym typeface="Century Gothic"/>
              </a:rPr>
              <a:t>A normal day in Bluebells: </a:t>
            </a:r>
            <a:endParaRPr dirty="0"/>
          </a:p>
        </p:txBody>
      </p:sp>
      <p:sp>
        <p:nvSpPr>
          <p:cNvPr id="7" name="Google Shape;106;p3">
            <a:extLst>
              <a:ext uri="{FF2B5EF4-FFF2-40B4-BE49-F238E27FC236}">
                <a16:creationId xmlns:a16="http://schemas.microsoft.com/office/drawing/2014/main" id="{B3695BF6-EAF1-43E3-9049-DF34EFBFFF6D}"/>
              </a:ext>
            </a:extLst>
          </p:cNvPr>
          <p:cNvSpPr txBox="1"/>
          <p:nvPr/>
        </p:nvSpPr>
        <p:spPr>
          <a:xfrm>
            <a:off x="619691" y="6247785"/>
            <a:ext cx="8739623" cy="523180"/>
          </a:xfrm>
          <a:prstGeom prst="rect">
            <a:avLst/>
          </a:prstGeom>
          <a:noFill/>
          <a:ln>
            <a:noFill/>
          </a:ln>
        </p:spPr>
        <p:txBody>
          <a:bodyPr spcFirstLastPara="1" wrap="square" lIns="91425" tIns="45700" rIns="91425" bIns="45700" anchor="t" anchorCtr="0">
            <a:spAutoFit/>
          </a:bodyPr>
          <a:lstStyle/>
          <a:p>
            <a:r>
              <a:rPr lang="en-GB" sz="2800" dirty="0">
                <a:solidFill>
                  <a:schemeClr val="dk1"/>
                </a:solidFill>
                <a:latin typeface="Century Gothic"/>
                <a:ea typeface="Century Gothic"/>
                <a:cs typeface="Century Gothic"/>
                <a:sym typeface="Century Gothic"/>
              </a:rPr>
              <a:t>Our PE days are Wednesday and Thursday. </a:t>
            </a:r>
            <a:endParaRPr dirty="0">
              <a:solidFill>
                <a:schemeClr val="dk1"/>
              </a:solidFill>
            </a:endParaRPr>
          </a:p>
        </p:txBody>
      </p:sp>
      <p:pic>
        <p:nvPicPr>
          <p:cNvPr id="3" name="Picture 2">
            <a:extLst>
              <a:ext uri="{FF2B5EF4-FFF2-40B4-BE49-F238E27FC236}">
                <a16:creationId xmlns:a16="http://schemas.microsoft.com/office/drawing/2014/main" id="{B99C5CB6-6D64-D872-9414-0A399C88E18C}"/>
              </a:ext>
            </a:extLst>
          </p:cNvPr>
          <p:cNvPicPr>
            <a:picLocks noChangeAspect="1"/>
          </p:cNvPicPr>
          <p:nvPr/>
        </p:nvPicPr>
        <p:blipFill>
          <a:blip r:embed="rId3"/>
          <a:stretch>
            <a:fillRect/>
          </a:stretch>
        </p:blipFill>
        <p:spPr>
          <a:xfrm>
            <a:off x="436043" y="857250"/>
            <a:ext cx="9096375"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9"/>
        <p:cNvGrpSpPr/>
        <p:nvPr/>
      </p:nvGrpSpPr>
      <p:grpSpPr>
        <a:xfrm>
          <a:off x="0" y="0"/>
          <a:ext cx="0" cy="0"/>
          <a:chOff x="0" y="0"/>
          <a:chExt cx="0" cy="0"/>
        </a:xfrm>
      </p:grpSpPr>
      <p:sp>
        <p:nvSpPr>
          <p:cNvPr id="121" name="Google Shape;121;p5"/>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Our Maths Long Plan: </a:t>
            </a:r>
            <a:endParaRPr/>
          </a:p>
        </p:txBody>
      </p:sp>
      <p:pic>
        <p:nvPicPr>
          <p:cNvPr id="2" name="Picture 1" descr="A screenshot of a computer screen&#10;&#10;AI-generated content may be incorrect.">
            <a:extLst>
              <a:ext uri="{FF2B5EF4-FFF2-40B4-BE49-F238E27FC236}">
                <a16:creationId xmlns:a16="http://schemas.microsoft.com/office/drawing/2014/main" id="{1CD07200-6024-A6BA-83FE-B4F6EEBA78E9}"/>
              </a:ext>
            </a:extLst>
          </p:cNvPr>
          <p:cNvPicPr>
            <a:picLocks noChangeAspect="1"/>
          </p:cNvPicPr>
          <p:nvPr/>
        </p:nvPicPr>
        <p:blipFill>
          <a:blip r:embed="rId3"/>
          <a:stretch>
            <a:fillRect/>
          </a:stretch>
        </p:blipFill>
        <p:spPr>
          <a:xfrm>
            <a:off x="235090" y="721894"/>
            <a:ext cx="8764058" cy="5985710"/>
          </a:xfrm>
          <a:prstGeom prst="rect">
            <a:avLst/>
          </a:prstGeom>
        </p:spPr>
      </p:pic>
      <p:sp>
        <p:nvSpPr>
          <p:cNvPr id="4" name="TextBox 3">
            <a:extLst>
              <a:ext uri="{FF2B5EF4-FFF2-40B4-BE49-F238E27FC236}">
                <a16:creationId xmlns:a16="http://schemas.microsoft.com/office/drawing/2014/main" id="{E2AB4B23-711C-D112-9C4D-7909FBD9A81D}"/>
              </a:ext>
            </a:extLst>
          </p:cNvPr>
          <p:cNvSpPr txBox="1"/>
          <p:nvPr/>
        </p:nvSpPr>
        <p:spPr>
          <a:xfrm>
            <a:off x="9240409" y="1165592"/>
            <a:ext cx="259513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Century Gothic"/>
              </a:rPr>
              <a:t>We now teach maths as a whole class. This means that Year 1 and Year 2 children will have the same teacher lead learning. However, they will have different independent activities to complete. </a:t>
            </a:r>
            <a:endParaRPr lang="en-US" sz="1600">
              <a:latin typeface="Century Gothic"/>
            </a:endParaRPr>
          </a:p>
          <a:p>
            <a:endParaRPr lang="en-GB" sz="1600" dirty="0">
              <a:latin typeface="Century Gothic"/>
            </a:endParaRPr>
          </a:p>
          <a:p>
            <a:r>
              <a:rPr lang="en-GB" sz="1600" dirty="0">
                <a:latin typeface="Century Gothic"/>
              </a:rPr>
              <a:t>The Year 1 children will also have 'Enhanced Provision' opportunities throughout the day which will further embed their maths learning from each lesson.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8" name="Google Shape;128;p6"/>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English and Reading: </a:t>
            </a:r>
            <a:endParaRPr/>
          </a:p>
        </p:txBody>
      </p:sp>
      <p:sp>
        <p:nvSpPr>
          <p:cNvPr id="129" name="Google Shape;129;p6"/>
          <p:cNvSpPr txBox="1"/>
          <p:nvPr/>
        </p:nvSpPr>
        <p:spPr>
          <a:xfrm>
            <a:off x="232474" y="1092314"/>
            <a:ext cx="10229700" cy="7294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Throughout the year we will be focusing on a wide variety of high-quality fiction and nonfiction texts. </a:t>
            </a:r>
            <a:endParaRPr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r>
              <a:rPr lang="en-GB" sz="1800" b="1" dirty="0">
                <a:solidFill>
                  <a:schemeClr val="dk1"/>
                </a:solidFill>
                <a:latin typeface="Century Gothic"/>
                <a:ea typeface="Century Gothic"/>
                <a:cs typeface="Century Gothic"/>
                <a:sym typeface="Century Gothic"/>
              </a:rPr>
              <a:t>Autumn 1: How to Babysit Grandad by Jean Reagan/ The Last Wolf by Mini Grey </a:t>
            </a:r>
            <a:endParaRPr lang="en-GB" sz="1800" b="1" dirty="0">
              <a:solidFill>
                <a:schemeClr val="dk1"/>
              </a:solidFill>
              <a:latin typeface="Century Gothic"/>
              <a:ea typeface="Century Gothic"/>
              <a:cs typeface="Century Gothic"/>
            </a:endParaRPr>
          </a:p>
          <a:p>
            <a:endParaRPr lang="en-GB" sz="1800" b="1" dirty="0">
              <a:solidFill>
                <a:schemeClr val="dk1"/>
              </a:solidFill>
              <a:latin typeface="Century Gothic"/>
              <a:ea typeface="Century Gothic"/>
              <a:cs typeface="Century Gothic"/>
            </a:endParaRPr>
          </a:p>
          <a:p>
            <a:r>
              <a:rPr lang="en-GB" sz="1800" b="1" dirty="0">
                <a:solidFill>
                  <a:schemeClr val="dk1"/>
                </a:solidFill>
                <a:latin typeface="Century Gothic"/>
                <a:ea typeface="Century Gothic"/>
                <a:cs typeface="Century Gothic"/>
                <a:sym typeface="Century Gothic"/>
              </a:rPr>
              <a:t>Autumn 2: Orion and The Dark by Emma Yarlett/ The Emperor's Egg by Martin Jenkins </a:t>
            </a:r>
            <a:endParaRPr lang="en-GB" sz="1800" b="1" dirty="0">
              <a:solidFill>
                <a:schemeClr val="dk1"/>
              </a:solidFill>
              <a:latin typeface="Century Gothic"/>
              <a:ea typeface="Century Gothic"/>
              <a:sym typeface="Century Gothic"/>
            </a:endParaRPr>
          </a:p>
          <a:p>
            <a:endParaRPr lang="en-GB" sz="1800" b="1" dirty="0">
              <a:solidFill>
                <a:schemeClr val="dk1"/>
              </a:solidFill>
              <a:latin typeface="Century Gothic"/>
              <a:ea typeface="Century Gothic"/>
            </a:endParaRPr>
          </a:p>
          <a:p>
            <a:r>
              <a:rPr lang="en-GB" sz="1800" b="1" dirty="0">
                <a:solidFill>
                  <a:schemeClr val="dk1"/>
                </a:solidFill>
                <a:latin typeface="Century Gothic"/>
                <a:ea typeface="Century Gothic"/>
                <a:cs typeface="Century Gothic"/>
                <a:sym typeface="Century Gothic"/>
              </a:rPr>
              <a:t>Spring 1: </a:t>
            </a:r>
            <a:r>
              <a:rPr lang="en-GB" sz="1800" b="1" dirty="0" err="1">
                <a:solidFill>
                  <a:schemeClr val="dk1"/>
                </a:solidFill>
                <a:latin typeface="Century Gothic"/>
                <a:ea typeface="Century Gothic"/>
                <a:cs typeface="Century Gothic"/>
                <a:sym typeface="Century Gothic"/>
              </a:rPr>
              <a:t>Beegu</a:t>
            </a:r>
            <a:r>
              <a:rPr lang="en-GB" sz="1800" b="1" dirty="0">
                <a:solidFill>
                  <a:schemeClr val="dk1"/>
                </a:solidFill>
                <a:latin typeface="Century Gothic"/>
                <a:ea typeface="Century Gothic"/>
                <a:cs typeface="Century Gothic"/>
                <a:sym typeface="Century Gothic"/>
              </a:rPr>
              <a:t> by Alexis Deacon/ Bob Man on the Moon by Simon Bartram </a:t>
            </a:r>
            <a:endParaRPr lang="en-GB" b="1" dirty="0">
              <a:solidFill>
                <a:schemeClr val="dk1"/>
              </a:solidFill>
              <a:ea typeface="Century Gothic"/>
            </a:endParaRPr>
          </a:p>
          <a:p>
            <a:endParaRPr lang="en-GB" sz="1800" b="1" dirty="0">
              <a:solidFill>
                <a:schemeClr val="dk1"/>
              </a:solidFill>
              <a:latin typeface="Century Gothic"/>
              <a:ea typeface="Century Gothic"/>
              <a:cs typeface="Century Gothic"/>
              <a:sym typeface="Century Gothic"/>
            </a:endParaRPr>
          </a:p>
          <a:p>
            <a:r>
              <a:rPr lang="en-GB" sz="1800" b="1" dirty="0">
                <a:solidFill>
                  <a:schemeClr val="dk1"/>
                </a:solidFill>
                <a:latin typeface="Century Gothic"/>
                <a:ea typeface="Century Gothic"/>
                <a:cs typeface="Century Gothic"/>
                <a:sym typeface="Century Gothic"/>
              </a:rPr>
              <a:t>Spring 2: The Storm Whale by Benji Davies </a:t>
            </a:r>
            <a:endParaRPr b="1" dirty="0">
              <a:solidFill>
                <a:schemeClr val="dk1"/>
              </a:solidFill>
            </a:endParaRPr>
          </a:p>
          <a:p>
            <a:endParaRPr lang="en-GB" sz="1800" b="1" dirty="0">
              <a:solidFill>
                <a:schemeClr val="dk1"/>
              </a:solidFill>
              <a:latin typeface="Century Gothic"/>
              <a:ea typeface="Century Gothic"/>
              <a:cs typeface="Century Gothic"/>
            </a:endParaRPr>
          </a:p>
          <a:p>
            <a:r>
              <a:rPr lang="en-GB" sz="1800" b="1" dirty="0">
                <a:solidFill>
                  <a:schemeClr val="dk1"/>
                </a:solidFill>
                <a:latin typeface="Century Gothic"/>
                <a:ea typeface="Century Gothic"/>
                <a:cs typeface="Century Gothic"/>
                <a:sym typeface="Century Gothic"/>
              </a:rPr>
              <a:t>Summer 1: Claude in the City by Alex T Smith/ Nonfiction Texts </a:t>
            </a:r>
            <a:endParaRPr lang="en-GB" sz="1800" b="1" dirty="0">
              <a:solidFill>
                <a:schemeClr val="dk1"/>
              </a:solidFill>
              <a:latin typeface="Century Gothic"/>
              <a:ea typeface="Century Gothic"/>
            </a:endParaRPr>
          </a:p>
          <a:p>
            <a:endParaRPr lang="en-GB" sz="1800" b="1" dirty="0">
              <a:solidFill>
                <a:schemeClr val="dk1"/>
              </a:solidFill>
              <a:latin typeface="Century Gothic"/>
            </a:endParaRPr>
          </a:p>
          <a:p>
            <a:r>
              <a:rPr lang="en-GB" sz="1800" b="1" dirty="0">
                <a:solidFill>
                  <a:schemeClr val="dk1"/>
                </a:solidFill>
                <a:latin typeface="Century Gothic"/>
                <a:ea typeface="Century Gothic"/>
                <a:cs typeface="Century Gothic"/>
                <a:sym typeface="Century Gothic"/>
              </a:rPr>
              <a:t>Summer 2: One Night Far Away by Julia Wauters/ The Lonely Beast by Christ Judge </a:t>
            </a:r>
            <a:endParaRPr lang="en-GB" sz="1800" b="1" dirty="0">
              <a:solidFill>
                <a:schemeClr val="dk1"/>
              </a:solidFill>
              <a:latin typeface="Century Gothic"/>
              <a:ea typeface="Century Gothic"/>
              <a:cs typeface="Century Gothic"/>
            </a:endParaRPr>
          </a:p>
          <a:p>
            <a:pPr marL="0" marR="0" lvl="0" indent="0" algn="l">
              <a:spcBef>
                <a:spcPts val="0"/>
              </a:spcBef>
              <a:spcAft>
                <a:spcPts val="0"/>
              </a:spcAft>
              <a:buNone/>
            </a:pPr>
            <a:endParaRPr lang="en-GB" sz="1800" b="1"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dirty="0">
                <a:solidFill>
                  <a:schemeClr val="dk1"/>
                </a:solidFill>
                <a:latin typeface="Century Gothic"/>
                <a:ea typeface="Century Gothic"/>
                <a:cs typeface="Century Gothic"/>
                <a:sym typeface="Century Gothic"/>
              </a:rPr>
              <a:t>We will be writing a range of genres over the year, including (but not limited to): letters, recounts, non-chronological reports, poetry, diaries, and leaflets.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pic>
        <p:nvPicPr>
          <p:cNvPr id="2" name="Picture 1" descr="A cartoon of a yellow monster&#10;&#10;AI-generated content may be incorrect.">
            <a:extLst>
              <a:ext uri="{FF2B5EF4-FFF2-40B4-BE49-F238E27FC236}">
                <a16:creationId xmlns:a16="http://schemas.microsoft.com/office/drawing/2014/main" id="{0F7C6101-3031-969F-1849-C097F3A46C0C}"/>
              </a:ext>
            </a:extLst>
          </p:cNvPr>
          <p:cNvPicPr>
            <a:picLocks noChangeAspect="1"/>
          </p:cNvPicPr>
          <p:nvPr/>
        </p:nvPicPr>
        <p:blipFill>
          <a:blip r:embed="rId3"/>
          <a:stretch>
            <a:fillRect/>
          </a:stretch>
        </p:blipFill>
        <p:spPr>
          <a:xfrm>
            <a:off x="10031580" y="4319086"/>
            <a:ext cx="1914525" cy="2390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a:extLst>
            <a:ext uri="{FF2B5EF4-FFF2-40B4-BE49-F238E27FC236}">
              <a16:creationId xmlns:a16="http://schemas.microsoft.com/office/drawing/2014/main" id="{646C149C-61D4-AAC6-17B8-239B102501EB}"/>
            </a:ext>
          </a:extLst>
        </p:cNvPr>
        <p:cNvGrpSpPr/>
        <p:nvPr/>
      </p:nvGrpSpPr>
      <p:grpSpPr>
        <a:xfrm>
          <a:off x="0" y="0"/>
          <a:ext cx="0" cy="0"/>
          <a:chOff x="0" y="0"/>
          <a:chExt cx="0" cy="0"/>
        </a:xfrm>
      </p:grpSpPr>
      <p:sp>
        <p:nvSpPr>
          <p:cNvPr id="128" name="Google Shape;128;p6">
            <a:extLst>
              <a:ext uri="{FF2B5EF4-FFF2-40B4-BE49-F238E27FC236}">
                <a16:creationId xmlns:a16="http://schemas.microsoft.com/office/drawing/2014/main" id="{E31EF72B-A2B5-32F7-0189-78E8F4C46CF7}"/>
              </a:ext>
            </a:extLst>
          </p:cNvPr>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English and Reading: </a:t>
            </a:r>
            <a:endParaRPr/>
          </a:p>
        </p:txBody>
      </p:sp>
      <p:sp>
        <p:nvSpPr>
          <p:cNvPr id="129" name="Google Shape;129;p6">
            <a:extLst>
              <a:ext uri="{FF2B5EF4-FFF2-40B4-BE49-F238E27FC236}">
                <a16:creationId xmlns:a16="http://schemas.microsoft.com/office/drawing/2014/main" id="{5F799F9E-0544-9479-455A-8E0AB0DEC13D}"/>
              </a:ext>
            </a:extLst>
          </p:cNvPr>
          <p:cNvSpPr txBox="1"/>
          <p:nvPr/>
        </p:nvSpPr>
        <p:spPr>
          <a:xfrm>
            <a:off x="232474" y="1560209"/>
            <a:ext cx="7208438" cy="5909270"/>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ea typeface="Century Gothic"/>
                <a:cs typeface="Century Gothic"/>
                <a:sym typeface="Century Gothic"/>
              </a:rPr>
              <a:t>We use Little Wandle for our Phonics teaching. </a:t>
            </a:r>
            <a:endParaRPr lang="en-US">
              <a:solidFill>
                <a:schemeClr val="dk1"/>
              </a:solidFill>
              <a:ea typeface="Century Gothic"/>
            </a:endParaRPr>
          </a:p>
          <a:p>
            <a:endParaRPr lang="en-GB" sz="1800" dirty="0">
              <a:solidFill>
                <a:schemeClr val="dk1"/>
              </a:solidFill>
              <a:latin typeface="Century Gothic"/>
            </a:endParaRPr>
          </a:p>
          <a:p>
            <a:r>
              <a:rPr lang="en-GB" sz="1800" dirty="0">
                <a:solidFill>
                  <a:schemeClr val="dk1"/>
                </a:solidFill>
                <a:latin typeface="Century Gothic"/>
                <a:ea typeface="Century Gothic"/>
                <a:cs typeface="Century Gothic"/>
              </a:rPr>
              <a:t>We will continue to do our 3x weekly reading sessions with the children using the Little Wandle reading books. </a:t>
            </a:r>
          </a:p>
          <a:p>
            <a:endParaRPr lang="en-GB" sz="1800" dirty="0">
              <a:solidFill>
                <a:schemeClr val="dk1"/>
              </a:solidFill>
              <a:latin typeface="Century Gothic"/>
              <a:ea typeface="Century Gothic"/>
              <a:cs typeface="Century Gothic"/>
            </a:endParaRPr>
          </a:p>
          <a:p>
            <a:r>
              <a:rPr lang="en-GB" sz="1800" dirty="0">
                <a:solidFill>
                  <a:schemeClr val="dk1"/>
                </a:solidFill>
                <a:latin typeface="Century Gothic"/>
                <a:ea typeface="Century Gothic"/>
              </a:rPr>
              <a:t>When the children are ready to, they will be invited to take the Accelerated Reader Quiz. This quiz provides a reading age for the child, shown as a colour, and the children can then choose an additional reading book to take home. </a:t>
            </a:r>
          </a:p>
          <a:p>
            <a:endParaRPr lang="en-GB" sz="1800" dirty="0">
              <a:solidFill>
                <a:schemeClr val="dk1"/>
              </a:solidFill>
              <a:latin typeface="Century Gothic"/>
              <a:ea typeface="Century Gothic"/>
            </a:endParaRPr>
          </a:p>
          <a:p>
            <a:r>
              <a:rPr lang="en-GB" sz="1800" dirty="0">
                <a:solidFill>
                  <a:schemeClr val="dk1"/>
                </a:solidFill>
                <a:latin typeface="Century Gothic"/>
                <a:ea typeface="Century Gothic"/>
              </a:rPr>
              <a:t>Please note, that this does not replace the Little Wandle books, and they will still partake in the weekly reading sessions. </a:t>
            </a:r>
            <a:endParaRPr lang="en-GB">
              <a:solidFill>
                <a:schemeClr val="dk1"/>
              </a:solidFill>
            </a:endParaRPr>
          </a:p>
          <a:p>
            <a:pPr marL="0" marR="0" lvl="0" indent="0" algn="l" rtl="0">
              <a:spcBef>
                <a:spcPts val="0"/>
              </a:spcBef>
              <a:spcAft>
                <a:spcPts val="0"/>
              </a:spcAft>
              <a:buNone/>
            </a:pPr>
            <a:endParaRPr lang="en-GB" sz="1800" dirty="0">
              <a:solidFill>
                <a:schemeClr val="dk1"/>
              </a:solidFill>
              <a:latin typeface="Century Gothic"/>
              <a:ea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pPr marL="0" marR="0" lvl="0" indent="0" algn="l" rtl="0">
              <a:spcBef>
                <a:spcPts val="0"/>
              </a:spcBef>
              <a:spcAft>
                <a:spcPts val="0"/>
              </a:spcAft>
              <a:buNone/>
            </a:pPr>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p:txBody>
      </p:sp>
      <p:pic>
        <p:nvPicPr>
          <p:cNvPr id="3" name="Picture 2" descr="An orange circle with white text and an owl&#10;&#10;AI-generated content may be incorrect.">
            <a:extLst>
              <a:ext uri="{FF2B5EF4-FFF2-40B4-BE49-F238E27FC236}">
                <a16:creationId xmlns:a16="http://schemas.microsoft.com/office/drawing/2014/main" id="{C4C65027-FD1D-444F-0C7E-3C3B226A1887}"/>
              </a:ext>
            </a:extLst>
          </p:cNvPr>
          <p:cNvPicPr>
            <a:picLocks noChangeAspect="1"/>
          </p:cNvPicPr>
          <p:nvPr/>
        </p:nvPicPr>
        <p:blipFill>
          <a:blip r:embed="rId3"/>
          <a:stretch>
            <a:fillRect/>
          </a:stretch>
        </p:blipFill>
        <p:spPr>
          <a:xfrm>
            <a:off x="8450179" y="88231"/>
            <a:ext cx="2056064" cy="2029327"/>
          </a:xfrm>
          <a:prstGeom prst="rect">
            <a:avLst/>
          </a:prstGeom>
        </p:spPr>
      </p:pic>
      <p:pic>
        <p:nvPicPr>
          <p:cNvPr id="5" name="Picture 4">
            <a:extLst>
              <a:ext uri="{FF2B5EF4-FFF2-40B4-BE49-F238E27FC236}">
                <a16:creationId xmlns:a16="http://schemas.microsoft.com/office/drawing/2014/main" id="{FCEB2F4F-DFE0-8B18-70B5-92E759ED6B63}"/>
              </a:ext>
            </a:extLst>
          </p:cNvPr>
          <p:cNvPicPr>
            <a:picLocks noChangeAspect="1"/>
          </p:cNvPicPr>
          <p:nvPr/>
        </p:nvPicPr>
        <p:blipFill>
          <a:blip r:embed="rId4"/>
          <a:stretch>
            <a:fillRect/>
          </a:stretch>
        </p:blipFill>
        <p:spPr>
          <a:xfrm>
            <a:off x="7629570" y="2874209"/>
            <a:ext cx="4566231" cy="3275264"/>
          </a:xfrm>
          <a:prstGeom prst="rect">
            <a:avLst/>
          </a:prstGeom>
        </p:spPr>
      </p:pic>
    </p:spTree>
    <p:extLst>
      <p:ext uri="{BB962C8B-B14F-4D97-AF65-F5344CB8AC3E}">
        <p14:creationId xmlns:p14="http://schemas.microsoft.com/office/powerpoint/2010/main" val="109048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8" name="Google Shape;128;p6"/>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entury Gothic"/>
                <a:ea typeface="Century Gothic"/>
                <a:cs typeface="Century Gothic"/>
                <a:sym typeface="Century Gothic"/>
              </a:rPr>
              <a:t>English and Reading: </a:t>
            </a:r>
            <a:endParaRPr/>
          </a:p>
        </p:txBody>
      </p:sp>
      <p:sp>
        <p:nvSpPr>
          <p:cNvPr id="129" name="Google Shape;129;p6"/>
          <p:cNvSpPr txBox="1"/>
          <p:nvPr/>
        </p:nvSpPr>
        <p:spPr>
          <a:xfrm>
            <a:off x="232473" y="1092314"/>
            <a:ext cx="11237631" cy="4585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entury Gothic" panose="020B0502020202020204" pitchFamily="34" charset="0"/>
              <a:ea typeface="Century Gothic"/>
              <a:cs typeface="Century Gothic"/>
              <a:sym typeface="Century Gothic"/>
            </a:endParaRPr>
          </a:p>
          <a:p>
            <a:pPr algn="just" rtl="0" fontAlgn="base"/>
            <a:r>
              <a:rPr lang="en-GB" sz="2000" i="0" u="none" strike="noStrike" dirty="0">
                <a:solidFill>
                  <a:srgbClr val="404040"/>
                </a:solidFill>
                <a:effectLst/>
                <a:latin typeface="Century Gothic"/>
              </a:rPr>
              <a:t>Please bring in reading folders every day. Please ensure that their Reading Records are in the Reading Folders even if you have not had time to read or practise phonemes with them at home. </a:t>
            </a:r>
            <a:r>
              <a:rPr lang="en-US" sz="2000" i="0" dirty="0">
                <a:solidFill>
                  <a:srgbClr val="000000"/>
                </a:solidFill>
                <a:effectLst/>
                <a:latin typeface="Century Gothic"/>
              </a:rPr>
              <a:t>​</a:t>
            </a:r>
          </a:p>
          <a:p>
            <a:pPr algn="just" rtl="0" fontAlgn="base"/>
            <a:endParaRPr lang="en-US" sz="2800" i="0" dirty="0">
              <a:solidFill>
                <a:srgbClr val="000000"/>
              </a:solidFill>
              <a:effectLst/>
              <a:latin typeface="Century Gothic" panose="020B0502020202020204" pitchFamily="34" charset="0"/>
            </a:endParaRPr>
          </a:p>
          <a:p>
            <a:pPr algn="just" rtl="0" fontAlgn="base"/>
            <a:r>
              <a:rPr lang="en-GB" sz="2000" i="0" u="none" strike="noStrike" dirty="0">
                <a:solidFill>
                  <a:srgbClr val="404040"/>
                </a:solidFill>
                <a:effectLst/>
                <a:latin typeface="Century Gothic"/>
              </a:rPr>
              <a:t>We will soon launch our annual reading army. They spend any morning they can spare between 8.30-8.50, hearing members of the class practise their phonemes and sight words. </a:t>
            </a:r>
            <a:r>
              <a:rPr lang="en-US" sz="2000" i="0" dirty="0">
                <a:solidFill>
                  <a:srgbClr val="000000"/>
                </a:solidFill>
                <a:effectLst/>
                <a:latin typeface="Century Gothic"/>
              </a:rPr>
              <a:t>​</a:t>
            </a:r>
          </a:p>
          <a:p>
            <a:pPr algn="just" rtl="0" fontAlgn="base"/>
            <a:endParaRPr lang="en-US" sz="2800" i="0" dirty="0">
              <a:solidFill>
                <a:srgbClr val="000000"/>
              </a:solidFill>
              <a:effectLst/>
              <a:latin typeface="Century Gothic" panose="020B0502020202020204" pitchFamily="34" charset="0"/>
            </a:endParaRPr>
          </a:p>
          <a:p>
            <a:pPr algn="just" rtl="0" fontAlgn="base"/>
            <a:r>
              <a:rPr lang="en-GB" sz="2000" i="0" u="none" strike="noStrike" dirty="0">
                <a:solidFill>
                  <a:srgbClr val="404040"/>
                </a:solidFill>
                <a:effectLst/>
                <a:latin typeface="Century Gothic"/>
              </a:rPr>
              <a:t>If you </a:t>
            </a:r>
            <a:r>
              <a:rPr lang="en-GB" sz="2000" dirty="0">
                <a:solidFill>
                  <a:srgbClr val="404040"/>
                </a:solidFill>
                <a:latin typeface="Century Gothic"/>
              </a:rPr>
              <a:t>can</a:t>
            </a:r>
            <a:r>
              <a:rPr lang="en-GB" sz="2000" i="0" u="none" strike="noStrike" dirty="0">
                <a:solidFill>
                  <a:srgbClr val="404040"/>
                </a:solidFill>
                <a:effectLst/>
                <a:latin typeface="Century Gothic"/>
              </a:rPr>
              <a:t> help, please offer! 4 adults can get through all 20 children in less than 20 minutes!</a:t>
            </a:r>
            <a:r>
              <a:rPr lang="en-GB" sz="2000" i="0" dirty="0">
                <a:solidFill>
                  <a:srgbClr val="000000"/>
                </a:solidFill>
                <a:effectLst/>
              </a:rPr>
              <a:t>​</a:t>
            </a:r>
            <a:endParaRPr lang="en-GB" sz="2800" i="0">
              <a:solidFill>
                <a:srgbClr val="000000"/>
              </a:solidFill>
              <a:effectLst/>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pic>
        <p:nvPicPr>
          <p:cNvPr id="2" name="Picture 1" descr="A child sitting in a chair reading a book&#10;&#10;AI-generated content may be incorrect.">
            <a:extLst>
              <a:ext uri="{FF2B5EF4-FFF2-40B4-BE49-F238E27FC236}">
                <a16:creationId xmlns:a16="http://schemas.microsoft.com/office/drawing/2014/main" id="{568E97E4-ED8B-89B8-FF3F-45231E52E735}"/>
              </a:ext>
            </a:extLst>
          </p:cNvPr>
          <p:cNvPicPr>
            <a:picLocks noChangeAspect="1"/>
          </p:cNvPicPr>
          <p:nvPr/>
        </p:nvPicPr>
        <p:blipFill>
          <a:blip r:embed="rId3"/>
          <a:stretch>
            <a:fillRect/>
          </a:stretch>
        </p:blipFill>
        <p:spPr>
          <a:xfrm>
            <a:off x="9510879" y="4848392"/>
            <a:ext cx="2447925" cy="1866900"/>
          </a:xfrm>
          <a:prstGeom prst="rect">
            <a:avLst/>
          </a:prstGeom>
        </p:spPr>
      </p:pic>
    </p:spTree>
    <p:extLst>
      <p:ext uri="{BB962C8B-B14F-4D97-AF65-F5344CB8AC3E}">
        <p14:creationId xmlns:p14="http://schemas.microsoft.com/office/powerpoint/2010/main" val="50485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a:extLst>
            <a:ext uri="{FF2B5EF4-FFF2-40B4-BE49-F238E27FC236}">
              <a16:creationId xmlns:a16="http://schemas.microsoft.com/office/drawing/2014/main" id="{B0BDCE1B-D12D-F822-F5E3-7ED3276D79A6}"/>
            </a:ext>
          </a:extLst>
        </p:cNvPr>
        <p:cNvGrpSpPr/>
        <p:nvPr/>
      </p:nvGrpSpPr>
      <p:grpSpPr>
        <a:xfrm>
          <a:off x="0" y="0"/>
          <a:ext cx="0" cy="0"/>
          <a:chOff x="0" y="0"/>
          <a:chExt cx="0" cy="0"/>
        </a:xfrm>
      </p:grpSpPr>
      <p:sp>
        <p:nvSpPr>
          <p:cNvPr id="128" name="Google Shape;128;p6">
            <a:extLst>
              <a:ext uri="{FF2B5EF4-FFF2-40B4-BE49-F238E27FC236}">
                <a16:creationId xmlns:a16="http://schemas.microsoft.com/office/drawing/2014/main" id="{B70E8EA9-AAA8-C040-5661-91B3616EE680}"/>
              </a:ext>
            </a:extLst>
          </p:cNvPr>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r>
              <a:rPr lang="en-GB" sz="2800" dirty="0">
                <a:solidFill>
                  <a:schemeClr val="dk1"/>
                </a:solidFill>
                <a:latin typeface="Century Gothic"/>
                <a:ea typeface="Century Gothic"/>
                <a:cs typeface="Century Gothic"/>
                <a:sym typeface="Century Gothic"/>
              </a:rPr>
              <a:t>History and Geography: </a:t>
            </a:r>
            <a:endParaRPr dirty="0">
              <a:solidFill>
                <a:schemeClr val="dk1"/>
              </a:solidFill>
            </a:endParaRPr>
          </a:p>
        </p:txBody>
      </p:sp>
      <p:sp>
        <p:nvSpPr>
          <p:cNvPr id="129" name="Google Shape;129;p6">
            <a:extLst>
              <a:ext uri="{FF2B5EF4-FFF2-40B4-BE49-F238E27FC236}">
                <a16:creationId xmlns:a16="http://schemas.microsoft.com/office/drawing/2014/main" id="{E95044B5-5C56-FFD3-AC18-CCE46B10A03B}"/>
              </a:ext>
            </a:extLst>
          </p:cNvPr>
          <p:cNvSpPr txBox="1"/>
          <p:nvPr/>
        </p:nvSpPr>
        <p:spPr>
          <a:xfrm>
            <a:off x="232473" y="1092314"/>
            <a:ext cx="11237631"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entury Gothic" panose="020B0502020202020204" pitchFamily="34" charset="0"/>
              <a:ea typeface="Century Gothic"/>
              <a:cs typeface="Century Gothic"/>
              <a:sym typeface="Century Gothic"/>
            </a:endParaRPr>
          </a:p>
          <a:p>
            <a:pPr algn="just" fontAlgn="base"/>
            <a:r>
              <a:rPr lang="en-US" sz="2000" dirty="0">
                <a:latin typeface="Century Gothic"/>
              </a:rPr>
              <a:t>Our History and Geography topics for this year are: </a:t>
            </a:r>
          </a:p>
          <a:p>
            <a:pPr algn="just"/>
            <a:endParaRPr lang="en-US" sz="2000" dirty="0">
              <a:latin typeface="Century Gothic"/>
              <a:ea typeface="Century Gothic"/>
            </a:endParaRPr>
          </a:p>
          <a:p>
            <a:pPr algn="just"/>
            <a:r>
              <a:rPr lang="en-US" sz="2000" b="1" dirty="0">
                <a:solidFill>
                  <a:schemeClr val="dk1"/>
                </a:solidFill>
                <a:latin typeface="Century Gothic"/>
                <a:ea typeface="Century Gothic"/>
              </a:rPr>
              <a:t>Term 1- Castles </a:t>
            </a:r>
            <a:endParaRPr lang="en-US" sz="2000" b="1">
              <a:solidFill>
                <a:schemeClr val="dk1"/>
              </a:solidFill>
              <a:ea typeface="Century Gothic"/>
            </a:endParaRPr>
          </a:p>
          <a:p>
            <a:pPr algn="just"/>
            <a:endParaRPr lang="en-US" sz="2000" b="1" dirty="0">
              <a:solidFill>
                <a:schemeClr val="dk1"/>
              </a:solidFill>
              <a:latin typeface="Century Gothic"/>
              <a:ea typeface="Century Gothic"/>
            </a:endParaRPr>
          </a:p>
          <a:p>
            <a:pPr algn="just"/>
            <a:r>
              <a:rPr lang="en-US" sz="2000" b="1" dirty="0">
                <a:solidFill>
                  <a:schemeClr val="dk1"/>
                </a:solidFill>
                <a:latin typeface="Century Gothic"/>
                <a:ea typeface="Century Gothic"/>
              </a:rPr>
              <a:t>Term 2- Local Area Study </a:t>
            </a:r>
          </a:p>
          <a:p>
            <a:pPr algn="just"/>
            <a:endParaRPr lang="en-US" sz="2000" b="1" dirty="0">
              <a:solidFill>
                <a:schemeClr val="dk1"/>
              </a:solidFill>
              <a:latin typeface="Century Gothic"/>
              <a:ea typeface="Century Gothic"/>
            </a:endParaRPr>
          </a:p>
          <a:p>
            <a:pPr algn="just"/>
            <a:r>
              <a:rPr lang="en-US" sz="2000" b="1" dirty="0">
                <a:solidFill>
                  <a:schemeClr val="dk1"/>
                </a:solidFill>
                <a:latin typeface="Century Gothic"/>
                <a:ea typeface="Century Gothic"/>
              </a:rPr>
              <a:t>Term 3- Moon Landings </a:t>
            </a:r>
          </a:p>
          <a:p>
            <a:pPr algn="just"/>
            <a:endParaRPr lang="en-US" sz="2000" b="1" dirty="0">
              <a:solidFill>
                <a:schemeClr val="dk1"/>
              </a:solidFill>
              <a:latin typeface="Century Gothic"/>
              <a:ea typeface="Century Gothic"/>
            </a:endParaRPr>
          </a:p>
          <a:p>
            <a:pPr algn="just"/>
            <a:r>
              <a:rPr lang="en-US" sz="2000" b="1" dirty="0">
                <a:solidFill>
                  <a:schemeClr val="dk1"/>
                </a:solidFill>
                <a:latin typeface="Century Gothic"/>
                <a:ea typeface="Century Gothic"/>
              </a:rPr>
              <a:t>Term 4 Continents and Oceans </a:t>
            </a:r>
          </a:p>
          <a:p>
            <a:pPr algn="just"/>
            <a:endParaRPr lang="en-US" sz="2000" b="1" dirty="0">
              <a:solidFill>
                <a:schemeClr val="dk1"/>
              </a:solidFill>
              <a:latin typeface="Century Gothic"/>
              <a:ea typeface="Century Gothic"/>
            </a:endParaRPr>
          </a:p>
          <a:p>
            <a:pPr algn="just"/>
            <a:r>
              <a:rPr lang="en-US" sz="2000" b="1" dirty="0">
                <a:solidFill>
                  <a:schemeClr val="dk1"/>
                </a:solidFill>
                <a:latin typeface="Century Gothic"/>
                <a:ea typeface="Century Gothic"/>
              </a:rPr>
              <a:t>Term 5- Great Fire of London </a:t>
            </a:r>
          </a:p>
          <a:p>
            <a:pPr algn="just"/>
            <a:endParaRPr lang="en-US" sz="2000" b="1" dirty="0">
              <a:solidFill>
                <a:schemeClr val="dk1"/>
              </a:solidFill>
              <a:latin typeface="Century Gothic"/>
              <a:ea typeface="Century Gothic"/>
            </a:endParaRPr>
          </a:p>
          <a:p>
            <a:pPr algn="just"/>
            <a:r>
              <a:rPr lang="en-US" sz="2000" b="1" dirty="0">
                <a:solidFill>
                  <a:schemeClr val="dk1"/>
                </a:solidFill>
                <a:latin typeface="Century Gothic"/>
                <a:ea typeface="Century Gothic"/>
              </a:rPr>
              <a:t>Term 6- Deserts </a:t>
            </a:r>
          </a:p>
          <a:p>
            <a:endParaRPr lang="en-GB" sz="2000" dirty="0">
              <a:solidFill>
                <a:schemeClr val="dk1"/>
              </a:solidFill>
              <a:latin typeface="Century Gothic"/>
              <a:ea typeface="Century Gothic"/>
              <a:cs typeface="Century Gothic"/>
            </a:endParaRPr>
          </a:p>
          <a:p>
            <a:endParaRPr lang="en-GB" sz="1800" dirty="0">
              <a:solidFill>
                <a:schemeClr val="dk1"/>
              </a:solidFill>
              <a:latin typeface="Century Gothic"/>
              <a:ea typeface="Century Gothic"/>
              <a:cs typeface="Century Gothic"/>
            </a:endParaRPr>
          </a:p>
        </p:txBody>
      </p:sp>
      <p:pic>
        <p:nvPicPr>
          <p:cNvPr id="3" name="Picture 2" descr="Bodiam Castle leading to a castle&#10;&#10;AI-generated content may be incorrect.">
            <a:extLst>
              <a:ext uri="{FF2B5EF4-FFF2-40B4-BE49-F238E27FC236}">
                <a16:creationId xmlns:a16="http://schemas.microsoft.com/office/drawing/2014/main" id="{A3247C42-E8A1-0497-3CDC-CFDCE7ACD0F1}"/>
              </a:ext>
            </a:extLst>
          </p:cNvPr>
          <p:cNvPicPr>
            <a:picLocks noChangeAspect="1"/>
          </p:cNvPicPr>
          <p:nvPr/>
        </p:nvPicPr>
        <p:blipFill>
          <a:blip r:embed="rId3"/>
          <a:stretch>
            <a:fillRect/>
          </a:stretch>
        </p:blipFill>
        <p:spPr>
          <a:xfrm>
            <a:off x="6872377" y="3436188"/>
            <a:ext cx="5319623" cy="2990491"/>
          </a:xfrm>
          <a:prstGeom prst="rect">
            <a:avLst/>
          </a:prstGeom>
        </p:spPr>
      </p:pic>
      <p:pic>
        <p:nvPicPr>
          <p:cNvPr id="4" name="Picture 3" descr="A full moon in the sky&#10;&#10;AI-generated content may be incorrect.">
            <a:extLst>
              <a:ext uri="{FF2B5EF4-FFF2-40B4-BE49-F238E27FC236}">
                <a16:creationId xmlns:a16="http://schemas.microsoft.com/office/drawing/2014/main" id="{F490AB76-1AAC-793F-BBEA-385F339E9F5E}"/>
              </a:ext>
            </a:extLst>
          </p:cNvPr>
          <p:cNvPicPr>
            <a:picLocks noChangeAspect="1"/>
          </p:cNvPicPr>
          <p:nvPr/>
        </p:nvPicPr>
        <p:blipFill>
          <a:blip r:embed="rId4"/>
          <a:stretch>
            <a:fillRect/>
          </a:stretch>
        </p:blipFill>
        <p:spPr>
          <a:xfrm>
            <a:off x="9136811" y="201283"/>
            <a:ext cx="2702944" cy="2803585"/>
          </a:xfrm>
          <a:prstGeom prst="rect">
            <a:avLst/>
          </a:prstGeom>
        </p:spPr>
      </p:pic>
      <p:pic>
        <p:nvPicPr>
          <p:cNvPr id="5" name="Picture 4" descr="A large wave in the ocean with Mavericks, California in the background&#10;&#10;AI-generated content may be incorrect.">
            <a:extLst>
              <a:ext uri="{FF2B5EF4-FFF2-40B4-BE49-F238E27FC236}">
                <a16:creationId xmlns:a16="http://schemas.microsoft.com/office/drawing/2014/main" id="{74E268EE-E48D-0A1F-3E94-669313D56DC0}"/>
              </a:ext>
            </a:extLst>
          </p:cNvPr>
          <p:cNvPicPr>
            <a:picLocks noChangeAspect="1"/>
          </p:cNvPicPr>
          <p:nvPr/>
        </p:nvPicPr>
        <p:blipFill>
          <a:blip r:embed="rId5"/>
          <a:stretch>
            <a:fillRect/>
          </a:stretch>
        </p:blipFill>
        <p:spPr>
          <a:xfrm>
            <a:off x="4786313" y="2140520"/>
            <a:ext cx="2619375" cy="1743075"/>
          </a:xfrm>
          <a:prstGeom prst="rect">
            <a:avLst/>
          </a:prstGeom>
        </p:spPr>
      </p:pic>
    </p:spTree>
    <p:extLst>
      <p:ext uri="{BB962C8B-B14F-4D97-AF65-F5344CB8AC3E}">
        <p14:creationId xmlns:p14="http://schemas.microsoft.com/office/powerpoint/2010/main" val="394559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a:extLst>
            <a:ext uri="{FF2B5EF4-FFF2-40B4-BE49-F238E27FC236}">
              <a16:creationId xmlns:a16="http://schemas.microsoft.com/office/drawing/2014/main" id="{CCF8BCA5-762F-56B8-A839-877DC5DE7236}"/>
            </a:ext>
          </a:extLst>
        </p:cNvPr>
        <p:cNvGrpSpPr/>
        <p:nvPr/>
      </p:nvGrpSpPr>
      <p:grpSpPr>
        <a:xfrm>
          <a:off x="0" y="0"/>
          <a:ext cx="0" cy="0"/>
          <a:chOff x="0" y="0"/>
          <a:chExt cx="0" cy="0"/>
        </a:xfrm>
      </p:grpSpPr>
      <p:sp>
        <p:nvSpPr>
          <p:cNvPr id="128" name="Google Shape;128;p6">
            <a:extLst>
              <a:ext uri="{FF2B5EF4-FFF2-40B4-BE49-F238E27FC236}">
                <a16:creationId xmlns:a16="http://schemas.microsoft.com/office/drawing/2014/main" id="{DBF31FC6-DF91-B3B4-6F69-CFDC6B623AC8}"/>
              </a:ext>
            </a:extLst>
          </p:cNvPr>
          <p:cNvSpPr txBox="1"/>
          <p:nvPr/>
        </p:nvSpPr>
        <p:spPr>
          <a:xfrm>
            <a:off x="232474" y="196312"/>
            <a:ext cx="6152827" cy="523220"/>
          </a:xfrm>
          <a:prstGeom prst="rect">
            <a:avLst/>
          </a:prstGeom>
          <a:noFill/>
          <a:ln>
            <a:noFill/>
          </a:ln>
        </p:spPr>
        <p:txBody>
          <a:bodyPr spcFirstLastPara="1" wrap="square" lIns="91425" tIns="45700" rIns="91425" bIns="45700" anchor="t" anchorCtr="0">
            <a:spAutoFit/>
          </a:bodyPr>
          <a:lstStyle/>
          <a:p>
            <a:r>
              <a:rPr lang="en-GB" sz="2800" dirty="0">
                <a:solidFill>
                  <a:schemeClr val="dk1"/>
                </a:solidFill>
                <a:latin typeface="Century Gothic"/>
                <a:ea typeface="Century Gothic"/>
                <a:cs typeface="Century Gothic"/>
                <a:sym typeface="Century Gothic"/>
              </a:rPr>
              <a:t>Other Subjects: </a:t>
            </a:r>
            <a:endParaRPr dirty="0">
              <a:solidFill>
                <a:schemeClr val="dk1"/>
              </a:solidFill>
            </a:endParaRPr>
          </a:p>
        </p:txBody>
      </p:sp>
      <p:sp>
        <p:nvSpPr>
          <p:cNvPr id="129" name="Google Shape;129;p6">
            <a:extLst>
              <a:ext uri="{FF2B5EF4-FFF2-40B4-BE49-F238E27FC236}">
                <a16:creationId xmlns:a16="http://schemas.microsoft.com/office/drawing/2014/main" id="{3194865D-050C-77AA-2EDE-A3EF88EE4705}"/>
              </a:ext>
            </a:extLst>
          </p:cNvPr>
          <p:cNvSpPr txBox="1"/>
          <p:nvPr/>
        </p:nvSpPr>
        <p:spPr>
          <a:xfrm>
            <a:off x="232473" y="1092314"/>
            <a:ext cx="11237631" cy="5663048"/>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rPr>
              <a:t>The children are taught the National Curriculum. </a:t>
            </a:r>
            <a:endParaRPr lang="en-US" sz="1800" dirty="0">
              <a:solidFill>
                <a:schemeClr val="dk1"/>
              </a:solidFill>
              <a:latin typeface="Century Gothic"/>
            </a:endParaRPr>
          </a:p>
          <a:p>
            <a:r>
              <a:rPr lang="en-GB" sz="1800" dirty="0">
                <a:solidFill>
                  <a:schemeClr val="dk1"/>
                </a:solidFill>
                <a:hlinkClick r:id="rId3">
                  <a:extLst>
                    <a:ext uri="{A12FA001-AC4F-418D-AE19-62706E023703}">
                      <ahyp:hlinkClr xmlns:ahyp="http://schemas.microsoft.com/office/drawing/2018/hyperlinkcolor" val="tx"/>
                    </a:ext>
                  </a:extLst>
                </a:hlinkClick>
              </a:rPr>
              <a:t>https://www.gov.uk/government/publications/national-curriculum-in-england-primary-curriculum</a:t>
            </a:r>
            <a:r>
              <a:rPr lang="en-GB" sz="1800" dirty="0">
                <a:solidFill>
                  <a:schemeClr val="dk1"/>
                </a:solidFill>
              </a:rPr>
              <a:t> </a:t>
            </a:r>
            <a:endParaRPr lang="en-GB">
              <a:solidFill>
                <a:schemeClr val="dk1"/>
              </a:solidFill>
            </a:endParaRPr>
          </a:p>
          <a:p>
            <a:endParaRPr lang="en-GB" sz="1800" dirty="0">
              <a:solidFill>
                <a:schemeClr val="dk1"/>
              </a:solidFill>
              <a:latin typeface="Century Gothic"/>
            </a:endParaRPr>
          </a:p>
          <a:p>
            <a:r>
              <a:rPr lang="en-GB" sz="1800" dirty="0">
                <a:solidFill>
                  <a:schemeClr val="dk1"/>
                </a:solidFill>
                <a:latin typeface="Century Gothic"/>
              </a:rPr>
              <a:t>This includes: </a:t>
            </a:r>
            <a:br>
              <a:rPr lang="en-GB" sz="1800" dirty="0">
                <a:solidFill>
                  <a:schemeClr val="dk1"/>
                </a:solidFill>
                <a:latin typeface="Century Gothic"/>
              </a:rPr>
            </a:br>
            <a:endParaRPr lang="en-GB" sz="1800" i="0" dirty="0">
              <a:solidFill>
                <a:schemeClr val="dk1"/>
              </a:solidFill>
              <a:effectLst/>
              <a:latin typeface="Century Gothic"/>
            </a:endParaRPr>
          </a:p>
          <a:p>
            <a:r>
              <a:rPr lang="en-GB" sz="1800" dirty="0">
                <a:latin typeface="Century Gothic"/>
                <a:ea typeface="Century Gothic"/>
              </a:rPr>
              <a:t>English </a:t>
            </a:r>
          </a:p>
          <a:p>
            <a:r>
              <a:rPr lang="en-GB" sz="1800" dirty="0">
                <a:latin typeface="Century Gothic"/>
                <a:ea typeface="Century Gothic"/>
              </a:rPr>
              <a:t>Maths </a:t>
            </a:r>
          </a:p>
          <a:p>
            <a:r>
              <a:rPr lang="en-GB" sz="1800" dirty="0">
                <a:latin typeface="Century Gothic"/>
                <a:ea typeface="Century Gothic"/>
              </a:rPr>
              <a:t>Phonics </a:t>
            </a:r>
          </a:p>
          <a:p>
            <a:pPr marL="0" marR="0" lvl="0" indent="0">
              <a:spcBef>
                <a:spcPts val="0"/>
              </a:spcBef>
              <a:spcAft>
                <a:spcPts val="0"/>
              </a:spcAft>
              <a:buNone/>
            </a:pPr>
            <a:endParaRPr lang="en-GB" sz="1800" dirty="0">
              <a:solidFill>
                <a:schemeClr val="dk1"/>
              </a:solidFill>
              <a:latin typeface="Century Gothic"/>
              <a:ea typeface="Century Gothic"/>
            </a:endParaRPr>
          </a:p>
          <a:p>
            <a:r>
              <a:rPr lang="en-GB" sz="1800" dirty="0">
                <a:solidFill>
                  <a:schemeClr val="dk1"/>
                </a:solidFill>
                <a:latin typeface="Century Gothic"/>
                <a:ea typeface="Century Gothic"/>
              </a:rPr>
              <a:t>Science </a:t>
            </a:r>
          </a:p>
          <a:p>
            <a:r>
              <a:rPr lang="en-GB" sz="1800" dirty="0">
                <a:solidFill>
                  <a:schemeClr val="dk1"/>
                </a:solidFill>
                <a:latin typeface="Century Gothic"/>
                <a:ea typeface="Century Gothic"/>
              </a:rPr>
              <a:t>RE </a:t>
            </a:r>
          </a:p>
          <a:p>
            <a:r>
              <a:rPr lang="en-GB" sz="1800" dirty="0">
                <a:solidFill>
                  <a:schemeClr val="dk1"/>
                </a:solidFill>
                <a:latin typeface="Century Gothic"/>
                <a:ea typeface="Century Gothic"/>
              </a:rPr>
              <a:t>History </a:t>
            </a:r>
          </a:p>
          <a:p>
            <a:r>
              <a:rPr lang="en-GB" sz="1800" dirty="0">
                <a:solidFill>
                  <a:schemeClr val="dk1"/>
                </a:solidFill>
                <a:latin typeface="Century Gothic"/>
                <a:ea typeface="Century Gothic"/>
              </a:rPr>
              <a:t>Geography </a:t>
            </a:r>
          </a:p>
          <a:p>
            <a:r>
              <a:rPr lang="en-GB" sz="1800" dirty="0">
                <a:solidFill>
                  <a:schemeClr val="dk1"/>
                </a:solidFill>
                <a:latin typeface="Century Gothic"/>
                <a:ea typeface="Century Gothic"/>
              </a:rPr>
              <a:t>PE </a:t>
            </a:r>
          </a:p>
          <a:p>
            <a:r>
              <a:rPr lang="en-GB" sz="1800" dirty="0">
                <a:solidFill>
                  <a:schemeClr val="dk1"/>
                </a:solidFill>
                <a:latin typeface="Century Gothic"/>
                <a:ea typeface="Century Gothic"/>
              </a:rPr>
              <a:t>Art/ DT </a:t>
            </a:r>
          </a:p>
          <a:p>
            <a:r>
              <a:rPr lang="en-GB" sz="1800" dirty="0">
                <a:solidFill>
                  <a:schemeClr val="dk1"/>
                </a:solidFill>
                <a:latin typeface="Century Gothic"/>
                <a:ea typeface="Century Gothic"/>
              </a:rPr>
              <a:t>Music </a:t>
            </a:r>
          </a:p>
          <a:p>
            <a:r>
              <a:rPr lang="en-GB" sz="1800" dirty="0">
                <a:solidFill>
                  <a:schemeClr val="dk1"/>
                </a:solidFill>
                <a:latin typeface="Century Gothic"/>
                <a:ea typeface="Century Gothic"/>
              </a:rPr>
              <a:t>Computing </a:t>
            </a:r>
          </a:p>
          <a:p>
            <a:r>
              <a:rPr lang="en-GB" sz="1800" dirty="0">
                <a:solidFill>
                  <a:schemeClr val="dk1"/>
                </a:solidFill>
                <a:latin typeface="Century Gothic"/>
                <a:ea typeface="Century Gothic"/>
              </a:rPr>
              <a:t>RSHE </a:t>
            </a:r>
          </a:p>
          <a:p>
            <a:r>
              <a:rPr lang="en-GB" sz="2000" dirty="0">
                <a:solidFill>
                  <a:schemeClr val="dk1"/>
                </a:solidFill>
                <a:latin typeface="Century Gothic"/>
                <a:ea typeface="Century Gothic"/>
                <a:cs typeface="Century Gothic"/>
              </a:rPr>
              <a:t>PE</a:t>
            </a:r>
          </a:p>
          <a:p>
            <a:endParaRPr lang="en-GB" sz="1800" dirty="0">
              <a:solidFill>
                <a:schemeClr val="dk1"/>
              </a:solidFill>
              <a:latin typeface="Century Gothic"/>
              <a:ea typeface="Century Gothic"/>
              <a:cs typeface="Century Gothic"/>
            </a:endParaRPr>
          </a:p>
        </p:txBody>
      </p:sp>
      <p:pic>
        <p:nvPicPr>
          <p:cNvPr id="2" name="Picture 1" descr="A child sitting in a chair reading a book&#10;&#10;AI-generated content may be incorrect.">
            <a:extLst>
              <a:ext uri="{FF2B5EF4-FFF2-40B4-BE49-F238E27FC236}">
                <a16:creationId xmlns:a16="http://schemas.microsoft.com/office/drawing/2014/main" id="{6420A1A9-33D2-7148-3794-F0D46C7BC11B}"/>
              </a:ext>
            </a:extLst>
          </p:cNvPr>
          <p:cNvPicPr>
            <a:picLocks noChangeAspect="1"/>
          </p:cNvPicPr>
          <p:nvPr/>
        </p:nvPicPr>
        <p:blipFill>
          <a:blip r:embed="rId4"/>
          <a:stretch>
            <a:fillRect/>
          </a:stretch>
        </p:blipFill>
        <p:spPr>
          <a:xfrm>
            <a:off x="9510879" y="4848392"/>
            <a:ext cx="2447925" cy="1866900"/>
          </a:xfrm>
          <a:prstGeom prst="rect">
            <a:avLst/>
          </a:prstGeom>
        </p:spPr>
      </p:pic>
    </p:spTree>
    <p:extLst>
      <p:ext uri="{BB962C8B-B14F-4D97-AF65-F5344CB8AC3E}">
        <p14:creationId xmlns:p14="http://schemas.microsoft.com/office/powerpoint/2010/main" val="298447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endParaRPr/>
          </a:p>
          <a:p>
            <a:pPr>
              <a:defRPr sz="1800"/>
            </a:pPr>
            <a:r>
              <a:rPr lang="en-GB" dirty="0"/>
              <a:t>At the start of every year, as a team, we reflect on any matters which arise and feel need supporting. </a:t>
            </a:r>
          </a:p>
          <a:p>
            <a:pPr>
              <a:defRPr sz="1800"/>
            </a:pPr>
            <a:endParaRPr lang="en-GB" dirty="0"/>
          </a:p>
          <a:p>
            <a:pPr>
              <a:defRPr sz="1800"/>
            </a:pPr>
            <a:r>
              <a:rPr lang="en-GB" dirty="0"/>
              <a:t>Online safety and the activity our children get up to when using the internet is an area which has a lot of press/ media interest. </a:t>
            </a:r>
          </a:p>
        </p:txBody>
      </p:sp>
    </p:spTree>
    <p:extLst>
      <p:ext uri="{BB962C8B-B14F-4D97-AF65-F5344CB8AC3E}">
        <p14:creationId xmlns:p14="http://schemas.microsoft.com/office/powerpoint/2010/main" val="11460749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0A627BE2D53E47AB386F5610B613EB" ma:contentTypeVersion="16" ma:contentTypeDescription="Create a new document." ma:contentTypeScope="" ma:versionID="a6a4bca38bd9cd0a5838dedcee5a7807">
  <xsd:schema xmlns:xsd="http://www.w3.org/2001/XMLSchema" xmlns:xs="http://www.w3.org/2001/XMLSchema" xmlns:p="http://schemas.microsoft.com/office/2006/metadata/properties" xmlns:ns2="9ab26b16-64cc-4ede-aeac-70c89fd035ff" xmlns:ns3="7d2995d6-6d61-4c95-9881-f42e142462b5" targetNamespace="http://schemas.microsoft.com/office/2006/metadata/properties" ma:root="true" ma:fieldsID="aa42e86441af6202b691ba88a6dfc9c6" ns2:_="" ns3:_="">
    <xsd:import namespace="9ab26b16-64cc-4ede-aeac-70c89fd035ff"/>
    <xsd:import namespace="7d2995d6-6d61-4c95-9881-f42e142462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26b16-64cc-4ede-aeac-70c89fd03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ce956e-09af-41a2-8406-94f8969c3d5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2995d6-6d61-4c95-9881-f42e142462b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7e1f5b-9a7a-47f4-915e-cf429aaee366}" ma:internalName="TaxCatchAll" ma:showField="CatchAllData" ma:web="7d2995d6-6d61-4c95-9881-f42e142462b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b26b16-64cc-4ede-aeac-70c89fd035ff">
      <Terms xmlns="http://schemas.microsoft.com/office/infopath/2007/PartnerControls"/>
    </lcf76f155ced4ddcb4097134ff3c332f>
    <TaxCatchAll xmlns="7d2995d6-6d61-4c95-9881-f42e142462b5" xsi:nil="true"/>
  </documentManagement>
</p:properties>
</file>

<file path=customXml/itemProps1.xml><?xml version="1.0" encoding="utf-8"?>
<ds:datastoreItem xmlns:ds="http://schemas.openxmlformats.org/officeDocument/2006/customXml" ds:itemID="{E6875BB0-53E6-46B3-85A1-A0F41C0D5C65}">
  <ds:schemaRefs>
    <ds:schemaRef ds:uri="http://schemas.microsoft.com/sharepoint/v3/contenttype/forms"/>
  </ds:schemaRefs>
</ds:datastoreItem>
</file>

<file path=customXml/itemProps2.xml><?xml version="1.0" encoding="utf-8"?>
<ds:datastoreItem xmlns:ds="http://schemas.openxmlformats.org/officeDocument/2006/customXml" ds:itemID="{1329A348-4F01-440D-8CBB-00AE761E6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26b16-64cc-4ede-aeac-70c89fd035ff"/>
    <ds:schemaRef ds:uri="7d2995d6-6d61-4c95-9881-f42e14246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C3571-D899-413A-A3D5-3551CD77856E}">
  <ds:schemaRefs>
    <ds:schemaRef ds:uri="http://schemas.microsoft.com/office/2006/metadata/properties"/>
    <ds:schemaRef ds:uri="http://schemas.microsoft.com/office/infopath/2007/PartnerControls"/>
    <ds:schemaRef ds:uri="9ab26b16-64cc-4ede-aeac-70c89fd035ff"/>
    <ds:schemaRef ds:uri="7d2995d6-6d61-4c95-9881-f42e142462b5"/>
  </ds:schemaRefs>
</ds:datastoreItem>
</file>

<file path=docProps/app.xml><?xml version="1.0" encoding="utf-8"?>
<Properties xmlns="http://schemas.openxmlformats.org/officeDocument/2006/extended-properties" xmlns:vt="http://schemas.openxmlformats.org/officeDocument/2006/docPropsVTypes">
  <TotalTime>16</TotalTime>
  <Words>1068</Words>
  <Application>Microsoft Office PowerPoint</Application>
  <PresentationFormat>Widescreen</PresentationFormat>
  <Paragraphs>118</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Welcome to Bluebells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safety</vt:lpstr>
      <vt:lpstr>Online safety</vt:lpstr>
      <vt:lpstr>Online safety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Buttercup Class!</dc:title>
  <dc:creator>Sian Campling</dc:creator>
  <cp:lastModifiedBy>Beckie Chapman</cp:lastModifiedBy>
  <cp:revision>261</cp:revision>
  <dcterms:created xsi:type="dcterms:W3CDTF">2022-08-05T13:58:00Z</dcterms:created>
  <dcterms:modified xsi:type="dcterms:W3CDTF">2025-09-11T12:30:07Z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0x010100E80A627BE2D53E47AB386F5610B613EB</vt:lpwstr>
  </property>
  <property fmtid="{D5CDD505-2E9C-101B-9397-08002B2CF9AE}" pid="3" name="MediaServiceImageTags">
    <vt:lpwstr/>
  </property>
</Properties>
</file>